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diagrams/data1.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2.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diagrams/quickStyle2.xml" ContentType="application/vnd.openxmlformats-officedocument.drawingml.diagramStyle+xml"/>
  <Override PartName="/ppt/diagrams/layout2.xml" ContentType="application/vnd.openxmlformats-officedocument.drawingml.diagramLayout+xml"/>
  <Override PartName="/ppt/comments/comment1.xml" ContentType="application/vnd.openxmlformats-officedocument.presentationml.comments+xml"/>
  <Override PartName="/ppt/diagrams/drawing2.xml" ContentType="application/vnd.ms-office.drawingml.diagramDrawing+xml"/>
  <Override PartName="/ppt/commentAuthors.xml" ContentType="application/vnd.openxmlformats-officedocument.presentationml.commentAuthors+xml"/>
  <Override PartName="/ppt/notesMasters/notesMaster1.xml" ContentType="application/vnd.openxmlformats-officedocument.presentationml.notesMaster+xml"/>
  <Override PartName="/ppt/diagrams/colors2.xml" ContentType="application/vnd.openxmlformats-officedocument.drawingml.diagramColors+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diagrams/drawing1.xml" ContentType="application/vnd.ms-office.drawingml.diagramDrawing+xml"/>
  <Override PartName="/ppt/comments/comment3.xml" ContentType="application/vnd.openxmlformats-officedocument.presentationml.comments+xml"/>
  <Override PartName="/ppt/theme/theme1.xml" ContentType="application/vnd.openxmlformats-officedocument.theme+xml"/>
  <Override PartName="/ppt/diagrams/layout3.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comments/comment6.xml" ContentType="application/vnd.openxmlformats-officedocument.presentationml.comments+xml"/>
  <Override PartName="/ppt/diagrams/quickStyle4.xml" ContentType="application/vnd.openxmlformats-officedocument.drawingml.diagramStyle+xml"/>
  <Override PartName="/ppt/diagrams/layout4.xml" ContentType="application/vnd.openxmlformats-officedocument.drawingml.diagramLayout+xml"/>
  <Override PartName="/ppt/comments/comment4.xml" ContentType="application/vnd.openxmlformats-officedocument.presentationml.comments+xml"/>
  <Override PartName="/ppt/charts/chart1.xml" ContentType="application/vnd.openxmlformats-officedocument.drawingml.chart+xml"/>
  <Override PartName="/ppt/comments/comment5.xml" ContentType="application/vnd.openxmlformats-officedocument.presentationml.comments+xml"/>
  <Override PartName="/ppt/comments/comment2.xml" ContentType="application/vnd.openxmlformats-officedocument.presentationml.comments+xml"/>
  <Override PartName="/ppt/diagrams/layout5.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comments/comment7.xml" ContentType="application/vnd.openxmlformats-officedocument.presentationml.comments+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58" r:id="rId3"/>
    <p:sldId id="259" r:id="rId4"/>
    <p:sldId id="260" r:id="rId5"/>
    <p:sldId id="267" r:id="rId6"/>
    <p:sldId id="261" r:id="rId7"/>
    <p:sldId id="269" r:id="rId8"/>
    <p:sldId id="263" r:id="rId9"/>
    <p:sldId id="265"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176" userDrawn="1">
          <p15:clr>
            <a:srgbClr val="A4A3A4"/>
          </p15:clr>
        </p15:guide>
        <p15:guide id="3" pos="49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Krieger" initials="SK" lastIdx="6" clrIdx="0"/>
  <p:cmAuthor id="2" name="Toby Nixon" initials="TN" lastIdx="4" clrIdx="1"/>
  <p:cmAuthor id="3" name="Beth" initials="" lastIdx="1" clrIdx="2"/>
  <p:cmAuthor id="4" name=" Toby Nixon" initials="TN" lastIdx="3" clrIdx="3"/>
  <p:cmAuthor id="5" name="Chloe Brussard" initials="CB" lastIdx="2" clrIdx="4"/>
  <p:cmAuthor id="6" name="Yukari Kemmotsu" initials="YK" lastIdx="2"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79738" autoAdjust="0"/>
  </p:normalViewPr>
  <p:slideViewPr>
    <p:cSldViewPr snapToGrid="0">
      <p:cViewPr varScale="1">
        <p:scale>
          <a:sx n="101" d="100"/>
          <a:sy n="101" d="100"/>
        </p:scale>
        <p:origin x="90" y="324"/>
      </p:cViewPr>
      <p:guideLst>
        <p:guide orient="horz" pos="2160"/>
        <p:guide pos="1176"/>
        <p:guide pos="49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214713454664"/>
          <c:y val="0.19466942879022919"/>
          <c:w val="0.67263928233731596"/>
          <c:h val="0.69046164117265885"/>
        </c:manualLayout>
      </c:layout>
      <c:pieChart>
        <c:varyColors val="1"/>
        <c:ser>
          <c:idx val="0"/>
          <c:order val="0"/>
          <c:tx>
            <c:strRef>
              <c:f>Sheet1!$B$1</c:f>
              <c:strCache>
                <c:ptCount val="1"/>
                <c:pt idx="0">
                  <c:v>Sales</c:v>
                </c:pt>
              </c:strCache>
            </c:strRef>
          </c:tx>
          <c:dPt>
            <c:idx val="0"/>
            <c:bubble3D val="0"/>
            <c:explosion val="3"/>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a:noFill/>
              </a:ln>
              <a:effectLst/>
            </c:spPr>
          </c:dPt>
          <c:dPt>
            <c:idx val="1"/>
            <c:bubble3D val="0"/>
            <c:explosion val="3"/>
            <c:spPr>
              <a:gradFill rotWithShape="1">
                <a:gsLst>
                  <a:gs pos="0">
                    <a:schemeClr val="accent2">
                      <a:satMod val="103000"/>
                      <a:lumMod val="118000"/>
                    </a:schemeClr>
                  </a:gs>
                  <a:gs pos="50000">
                    <a:schemeClr val="accent2">
                      <a:satMod val="89000"/>
                      <a:lumMod val="91000"/>
                    </a:schemeClr>
                  </a:gs>
                  <a:gs pos="100000">
                    <a:schemeClr val="accent2">
                      <a:lumMod val="69000"/>
                    </a:schemeClr>
                  </a:gs>
                </a:gsLst>
                <a:lin ang="5400000" scaled="0"/>
              </a:gradFill>
              <a:ln>
                <a:noFill/>
              </a:ln>
              <a:effectLst/>
            </c:spPr>
          </c:dPt>
          <c:dPt>
            <c:idx val="2"/>
            <c:bubble3D val="0"/>
            <c:spPr>
              <a:gradFill rotWithShape="1">
                <a:gsLst>
                  <a:gs pos="0">
                    <a:schemeClr val="accent3">
                      <a:satMod val="103000"/>
                      <a:lumMod val="118000"/>
                    </a:schemeClr>
                  </a:gs>
                  <a:gs pos="50000">
                    <a:schemeClr val="accent3">
                      <a:satMod val="89000"/>
                      <a:lumMod val="91000"/>
                    </a:schemeClr>
                  </a:gs>
                  <a:gs pos="100000">
                    <a:schemeClr val="accent3">
                      <a:lumMod val="69000"/>
                    </a:schemeClr>
                  </a:gs>
                </a:gsLst>
                <a:lin ang="5400000" scaled="0"/>
              </a:gradFill>
              <a:ln>
                <a:noFill/>
              </a:ln>
              <a:effectLst/>
            </c:spPr>
          </c:dPt>
          <c:dPt>
            <c:idx val="3"/>
            <c:bubble3D val="0"/>
            <c:spPr>
              <a:gradFill rotWithShape="1">
                <a:gsLst>
                  <a:gs pos="0">
                    <a:schemeClr val="accent4">
                      <a:satMod val="103000"/>
                      <a:lumMod val="118000"/>
                    </a:schemeClr>
                  </a:gs>
                  <a:gs pos="50000">
                    <a:schemeClr val="accent4">
                      <a:satMod val="89000"/>
                      <a:lumMod val="91000"/>
                    </a:schemeClr>
                  </a:gs>
                  <a:gs pos="100000">
                    <a:schemeClr val="accent4">
                      <a:lumMod val="69000"/>
                    </a:schemeClr>
                  </a:gs>
                </a:gsLst>
                <a:lin ang="5400000" scaled="0"/>
              </a:gradFill>
              <a:ln>
                <a:noFill/>
              </a:ln>
              <a:effectLst/>
            </c:spPr>
          </c:dPt>
          <c:dPt>
            <c:idx val="4"/>
            <c:bubble3D val="0"/>
            <c:spPr>
              <a:gradFill rotWithShape="1">
                <a:gsLst>
                  <a:gs pos="0">
                    <a:schemeClr val="accent5">
                      <a:satMod val="103000"/>
                      <a:lumMod val="118000"/>
                    </a:schemeClr>
                  </a:gs>
                  <a:gs pos="50000">
                    <a:schemeClr val="accent5">
                      <a:satMod val="89000"/>
                      <a:lumMod val="91000"/>
                    </a:schemeClr>
                  </a:gs>
                  <a:gs pos="100000">
                    <a:schemeClr val="accent5">
                      <a:lumMod val="69000"/>
                    </a:schemeClr>
                  </a:gs>
                </a:gsLst>
                <a:lin ang="5400000" scaled="0"/>
              </a:gra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200" b="0" i="0" u="none" strike="noStrike" cap="all"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1"/>
            <c:leaderLines>
              <c:spPr>
                <a:ln w="9525">
                  <a:solidFill>
                    <a:schemeClr val="dk2">
                      <a:lumMod val="60000"/>
                      <a:lumOff val="40000"/>
                    </a:schemeClr>
                  </a:solidFill>
                </a:ln>
                <a:effectLst/>
              </c:spPr>
            </c:leaderLines>
            <c:extLst>
              <c:ext xmlns:c15="http://schemas.microsoft.com/office/drawing/2012/chart" uri="{CE6537A1-D6FC-4f65-9D91-7224C49458BB}"/>
            </c:extLst>
          </c:dLbls>
          <c:cat>
            <c:strRef>
              <c:f>Sheet1!$A$2:$A$6</c:f>
              <c:strCache>
                <c:ptCount val="5"/>
                <c:pt idx="0">
                  <c:v>Shape</c:v>
                </c:pt>
                <c:pt idx="1">
                  <c:v>Color</c:v>
                </c:pt>
                <c:pt idx="2">
                  <c:v>Words</c:v>
                </c:pt>
                <c:pt idx="3">
                  <c:v>Symbols</c:v>
                </c:pt>
                <c:pt idx="4">
                  <c:v>Other</c:v>
                </c:pt>
              </c:strCache>
            </c:strRef>
          </c:cat>
          <c:val>
            <c:numRef>
              <c:f>Sheet1!$B$2:$B$6</c:f>
              <c:numCache>
                <c:formatCode>General</c:formatCode>
                <c:ptCount val="5"/>
                <c:pt idx="0">
                  <c:v>48</c:v>
                </c:pt>
                <c:pt idx="1">
                  <c:v>26</c:v>
                </c:pt>
                <c:pt idx="2">
                  <c:v>13</c:v>
                </c:pt>
                <c:pt idx="3">
                  <c:v>7</c:v>
                </c:pt>
                <c:pt idx="4">
                  <c:v>6</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sz="1200" cap="all" baseline="0">
          <a:solidFill>
            <a:schemeClr val="tx1"/>
          </a:solidFill>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12-01-23T16:55:47.023" idx="1">
    <p:pos x="-11" y="10"/>
    <p:text>Hey folks - for those missing headshots, please add your headshot as you review, or you risk remaining a Koala Bear permanently.</p:text>
    <p:extLst mod="1">
      <p:ext uri="{C676402C-5697-4E1C-873F-D02D1690AC5C}">
        <p15:threadingInfo xmlns:p15="http://schemas.microsoft.com/office/powerpoint/2012/main" timeZoneBias="300"/>
      </p:ext>
    </p:extLst>
  </p:cm>
  <p:cm authorId="6" dt="2012-02-01T21:19:12.578" idx="1">
    <p:pos x="10" y="10"/>
    <p:text>Did you not like the one I gave you?</p:text>
    <p:extLst>
      <p:ext uri="{C676402C-5697-4E1C-873F-D02D1690AC5C}">
        <p15:threadingInfo xmlns:p15="http://schemas.microsoft.com/office/powerpoint/2012/main" timeZoneBias="300">
          <p15:parentCm authorId="2"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2-01-23T16:57:02.533" idx="2">
    <p:pos x="10" y="10"/>
    <p:text>Chloe - can you add in a slide or two with a few key points about focus group results? The emotion-based questions. Charts would be good - you know how the execs love charts!</p:text>
    <p:extLst>
      <p:ext uri="{C676402C-5697-4E1C-873F-D02D1690AC5C}">
        <p15:threadingInfo xmlns:p15="http://schemas.microsoft.com/office/powerpoint/2012/main" timeZoneBias="300"/>
      </p:ext>
    </p:extLst>
  </p:cm>
  <p:cm authorId="5" dt="2012-02-01T21:14:25.277" idx="1">
    <p:pos x="10" y="10"/>
    <p:text>Sure thing! I'll send you some ideas in draft form tomorrow.</p:text>
    <p:extLst>
      <p:ext uri="{C676402C-5697-4E1C-873F-D02D1690AC5C}">
        <p15:threadingInfo xmlns:p15="http://schemas.microsoft.com/office/powerpoint/2012/main" timeZoneBias="30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2-02-01T21:06:43.087" idx="1">
    <p:pos x="10" y="10"/>
    <p:text>Need to add talking points for this slide. Big picture, conceptual introduction to our take on design.</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2-02-01T21:08:23.637" idx="2">
    <p:pos x="10" y="10"/>
    <p:text>Chloe - since you're the person with all the great data :)  -can you suggest a few impressive numbers to drop in slide notes here that I should speak to in  support of the concepts on this slide?</p:text>
    <p:extLst>
      <p:ext uri="{C676402C-5697-4E1C-873F-D02D1690AC5C}">
        <p15:threadingInfo xmlns:p15="http://schemas.microsoft.com/office/powerpoint/2012/main" timeZoneBias="300"/>
      </p:ext>
    </p:extLst>
  </p:cm>
  <p:cm authorId="5" dt="2012-02-01T21:16:10.427" idx="2">
    <p:pos x="10" y="10"/>
    <p:text>Sure - but can we chat about this one? I've got some competitive data I don't think you've seen yet, but not sure if it's the direction you want to go
.</p:text>
    <p:extLst>
      <p:ext uri="{C676402C-5697-4E1C-873F-D02D1690AC5C}">
        <p15:threadingInfo xmlns:p15="http://schemas.microsoft.com/office/powerpoint/2012/main" timeZoneBias="300">
          <p15:parentCm authorId="4" idx="2"/>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2-01-23T16:59:03.413" idx="3">
    <p:pos x="10" y="10"/>
    <p:text>Chloe or Yukari - I think we need a bit more detail on this topic. Maybe a background slide? Something we can hide unless more detail is requested. What do you think?</p:text>
    <p:extLst mod="1">
      <p:ext uri="{C676402C-5697-4E1C-873F-D02D1690AC5C}">
        <p15:threadingInfo xmlns:p15="http://schemas.microsoft.com/office/powerpoint/2012/main" timeZoneBias="300"/>
      </p:ext>
    </p:extLst>
  </p:cm>
  <p:cm authorId="6" dt="2012-02-01T21:20:12.418" idx="2">
    <p:pos x="10" y="10"/>
    <p:text>Sure, Toby - I'll take care of this. We actually might want a few down and dirty number slides for some audiences. I'm buried for the next couple of days, but I'll add some options by Monday.</p:text>
    <p:extLst>
      <p:ext uri="{C676402C-5697-4E1C-873F-D02D1690AC5C}">
        <p15:threadingInfo xmlns:p15="http://schemas.microsoft.com/office/powerpoint/2012/main" timeZoneBias="300">
          <p15:parentCm authorId="2" idx="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12-02-01T21:11:01.767" idx="3">
    <p:pos x="10" y="10"/>
    <p:text>Zac or Paul -  Do one of you want to speak to this slide? Is one slide sufficient for this topic?</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2-01-23T17:00:11.373" idx="4">
    <p:pos x="10" y="10"/>
    <p:text>Paul - we should discuss how to convey the idea that text content on the box is not less important than shape and color, but which content we choose is the key. Maybe you could brainstorm a couple of samples to throw out at the meeting?</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image" Target="../media/image1.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diagrams/_rels/data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ata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new unique ID">
  <dgm:title val="Colorful - Start with Accent 1"/>
  <dgm:desc val=""/>
  <dgm:catLst>
    <dgm:cat type="colorful" pri="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1"/>
      <a:schemeClr val="accent2"/>
      <a:schemeClr val="accent3"/>
      <a:schemeClr val="accent4"/>
      <a:schemeClr val="accent5"/>
      <a:schemeClr val="accent6"/>
    </dgm:fillClrLst>
    <dgm:linClrLst meth="repeat">
      <a:schemeClr val="accent1"/>
      <a:schemeClr val="accent2"/>
      <a:schemeClr val="accent3"/>
      <a:schemeClr val="accent4"/>
      <a:schemeClr val="accent5"/>
      <a:schemeClr val="accent6"/>
    </dgm:linClrLst>
    <dgm:effectClrLst/>
    <dgm:txLinClrLst/>
    <dgm:txFillClrLst/>
    <dgm:txEffectClrLst/>
  </dgm:styleLbl>
  <dgm:styleLbl name="lnNode1">
    <dgm:fillClrLst meth="repeat">
      <a:schemeClr val="accent1"/>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1"/>
      <a:schemeClr val="accent2"/>
      <a:schemeClr val="accent3"/>
      <a:schemeClr val="accent4"/>
      <a:schemeClr val="accent5"/>
      <a:schemeClr val="accent6"/>
    </dgm:fillClrLst>
    <dgm:linClrLst meth="repeat">
      <a:schemeClr val="accent1"/>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new unique ID">
  <dgm:title val="Colorful - Start with Accent 1"/>
  <dgm:desc val=""/>
  <dgm:catLst>
    <dgm:cat type="colorful" pri="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1"/>
      <a:schemeClr val="accent2"/>
      <a:schemeClr val="accent3"/>
      <a:schemeClr val="accent4"/>
      <a:schemeClr val="accent5"/>
      <a:schemeClr val="accent6"/>
    </dgm:fillClrLst>
    <dgm:linClrLst meth="repeat">
      <a:schemeClr val="accent1"/>
      <a:schemeClr val="accent2"/>
      <a:schemeClr val="accent3"/>
      <a:schemeClr val="accent4"/>
      <a:schemeClr val="accent5"/>
      <a:schemeClr val="accent6"/>
    </dgm:linClrLst>
    <dgm:effectClrLst/>
    <dgm:txLinClrLst/>
    <dgm:txFillClrLst/>
    <dgm:txEffectClrLst/>
  </dgm:styleLbl>
  <dgm:styleLbl name="lnNode1">
    <dgm:fillClrLst meth="repeat">
      <a:schemeClr val="accent1"/>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1"/>
      <a:schemeClr val="accent2"/>
      <a:schemeClr val="accent3"/>
      <a:schemeClr val="accent4"/>
      <a:schemeClr val="accent5"/>
      <a:schemeClr val="accent6"/>
    </dgm:fillClrLst>
    <dgm:linClrLst meth="repeat">
      <a:schemeClr val="accent1"/>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new unique ID">
  <dgm:title val="Colorful - Start with Accent 1"/>
  <dgm:desc val=""/>
  <dgm:catLst>
    <dgm:cat type="colorful" pri="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1"/>
      <a:schemeClr val="accent2"/>
      <a:schemeClr val="accent3"/>
      <a:schemeClr val="accent4"/>
      <a:schemeClr val="accent5"/>
      <a:schemeClr val="accent6"/>
    </dgm:fillClrLst>
    <dgm:linClrLst meth="repeat">
      <a:schemeClr val="accent1"/>
      <a:schemeClr val="accent2"/>
      <a:schemeClr val="accent3"/>
      <a:schemeClr val="accent4"/>
      <a:schemeClr val="accent5"/>
      <a:schemeClr val="accent6"/>
    </dgm:linClrLst>
    <dgm:effectClrLst/>
    <dgm:txLinClrLst/>
    <dgm:txFillClrLst/>
    <dgm:txEffectClrLst/>
  </dgm:styleLbl>
  <dgm:styleLbl name="lnNode1">
    <dgm:fillClrLst meth="repeat">
      <a:schemeClr val="accent1"/>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1"/>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1"/>
      <a:schemeClr val="accent2"/>
      <a:schemeClr val="accent3"/>
      <a:schemeClr val="accent4"/>
      <a:schemeClr val="accent5"/>
      <a:schemeClr val="accent6"/>
    </dgm:fillClrLst>
    <dgm:linClrLst meth="repeat">
      <a:schemeClr val="accent1"/>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1"/>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141C6-635C-4E65-AB61-67ECCD2B6EB8}" type="doc">
      <dgm:prSet loTypeId="Mindshare team diagram_8/10/2011 2:59:25 PM#3" loCatId="list" qsTypeId="urn:microsoft.com/office/officeart/2005/8/quickstyle/simple4" qsCatId="simple" csTypeId="new unique ID" csCatId="colorful" phldr="1"/>
      <dgm:spPr/>
      <dgm:t>
        <a:bodyPr/>
        <a:lstStyle/>
        <a:p>
          <a:endParaRPr lang="en-US"/>
        </a:p>
      </dgm:t>
    </dgm:pt>
    <dgm:pt modelId="{3974762C-861C-4830-93DC-C8991DC3E44B}">
      <dgm:prSet phldrT="[Text]"/>
      <dgm:spPr/>
      <dgm:t>
        <a:bodyPr/>
        <a:lstStyle/>
        <a:p>
          <a:r>
            <a:rPr lang="en-US" dirty="0" smtClean="0"/>
            <a:t>Toby Nixon</a:t>
          </a:r>
          <a:br>
            <a:rPr lang="en-US" dirty="0" smtClean="0"/>
          </a:br>
          <a:r>
            <a:rPr lang="en-US" dirty="0" smtClean="0"/>
            <a:t>Sr. Product Manager, Project Lead</a:t>
          </a:r>
          <a:endParaRPr lang="en-US" dirty="0"/>
        </a:p>
      </dgm:t>
    </dgm:pt>
    <dgm:pt modelId="{71471363-D2AE-48AB-BD9B-80ECE58CF62B}" type="parTrans" cxnId="{BFED6258-04E0-4A82-B043-6AE44287484C}">
      <dgm:prSet/>
      <dgm:spPr/>
      <dgm:t>
        <a:bodyPr/>
        <a:lstStyle/>
        <a:p>
          <a:endParaRPr lang="en-US"/>
        </a:p>
      </dgm:t>
    </dgm:pt>
    <dgm:pt modelId="{6E9134B8-90BF-4806-AF50-7714053714AA}" type="sibTrans" cxnId="{BFED6258-04E0-4A82-B043-6AE44287484C}">
      <dgm:prSet/>
      <dgm:spPr/>
      <dgm:t>
        <a:bodyPr/>
        <a:lstStyle/>
        <a:p>
          <a:endParaRPr lang="en-US"/>
        </a:p>
      </dgm:t>
    </dgm:pt>
    <dgm:pt modelId="{2B94805C-4C46-4B83-B9AB-FE2AD60C69E0}">
      <dgm:prSet/>
      <dgm:spPr/>
      <dgm:t>
        <a:bodyPr/>
        <a:lstStyle/>
        <a:p>
          <a:pPr rtl="0"/>
          <a:r>
            <a:rPr lang="en-US" dirty="0" smtClean="0"/>
            <a:t>Yukari Kemmotsu</a:t>
          </a:r>
          <a:br>
            <a:rPr lang="en-US" dirty="0" smtClean="0"/>
          </a:br>
          <a:r>
            <a:rPr lang="en-US" dirty="0" smtClean="0"/>
            <a:t>Product Manager, </a:t>
          </a:r>
          <a:br>
            <a:rPr lang="en-US" dirty="0" smtClean="0"/>
          </a:br>
          <a:r>
            <a:rPr lang="en-US" dirty="0" smtClean="0"/>
            <a:t>Co-Project Lead</a:t>
          </a:r>
          <a:endParaRPr lang="en-US" dirty="0"/>
        </a:p>
      </dgm:t>
    </dgm:pt>
    <dgm:pt modelId="{6623EC91-19C2-4033-99AC-7C6961F7432A}" type="parTrans" cxnId="{4DE700A5-A256-483F-B3F1-0563B1D0C819}">
      <dgm:prSet/>
      <dgm:spPr/>
      <dgm:t>
        <a:bodyPr/>
        <a:lstStyle/>
        <a:p>
          <a:endParaRPr lang="en-US"/>
        </a:p>
      </dgm:t>
    </dgm:pt>
    <dgm:pt modelId="{05A44AA0-CFA6-4DDD-BC6F-B1B14B6A2A70}" type="sibTrans" cxnId="{4DE700A5-A256-483F-B3F1-0563B1D0C819}">
      <dgm:prSet/>
      <dgm:spPr/>
      <dgm:t>
        <a:bodyPr/>
        <a:lstStyle/>
        <a:p>
          <a:endParaRPr lang="en-US"/>
        </a:p>
      </dgm:t>
    </dgm:pt>
    <dgm:pt modelId="{A48E090D-DF70-49B8-A74F-EEF466F13D94}">
      <dgm:prSet/>
      <dgm:spPr/>
      <dgm:t>
        <a:bodyPr/>
        <a:lstStyle/>
        <a:p>
          <a:pPr rtl="0"/>
          <a:r>
            <a:rPr lang="en-US" dirty="0" smtClean="0"/>
            <a:t>Karina Leal</a:t>
          </a:r>
          <a:br>
            <a:rPr lang="en-US" dirty="0" smtClean="0"/>
          </a:br>
          <a:r>
            <a:rPr lang="en-US" dirty="0" smtClean="0"/>
            <a:t>Channel Marketing Manager</a:t>
          </a:r>
          <a:endParaRPr lang="en-US" dirty="0"/>
        </a:p>
      </dgm:t>
    </dgm:pt>
    <dgm:pt modelId="{600F496B-9D88-46FC-B9D5-53C81D3BE2EC}" type="parTrans" cxnId="{784C00B5-4B9C-40FC-BC66-B96FDFFA0A23}">
      <dgm:prSet/>
      <dgm:spPr/>
      <dgm:t>
        <a:bodyPr/>
        <a:lstStyle/>
        <a:p>
          <a:endParaRPr lang="en-US"/>
        </a:p>
      </dgm:t>
    </dgm:pt>
    <dgm:pt modelId="{92A54417-F2FD-4C20-BC6F-E6652A845168}" type="sibTrans" cxnId="{784C00B5-4B9C-40FC-BC66-B96FDFFA0A23}">
      <dgm:prSet/>
      <dgm:spPr/>
      <dgm:t>
        <a:bodyPr/>
        <a:lstStyle/>
        <a:p>
          <a:endParaRPr lang="en-US"/>
        </a:p>
      </dgm:t>
    </dgm:pt>
    <dgm:pt modelId="{09DDAB9C-14BF-4667-8F8C-15D901EF30FE}">
      <dgm:prSet/>
      <dgm:spPr/>
      <dgm:t>
        <a:bodyPr/>
        <a:lstStyle/>
        <a:p>
          <a:pPr rtl="0"/>
          <a:r>
            <a:rPr lang="en-US" dirty="0" smtClean="0"/>
            <a:t>Annie Herriman</a:t>
          </a:r>
          <a:br>
            <a:rPr lang="en-US" dirty="0" smtClean="0"/>
          </a:br>
          <a:r>
            <a:rPr lang="en-US" dirty="0" smtClean="0"/>
            <a:t>Media Manager</a:t>
          </a:r>
          <a:endParaRPr lang="en-US" dirty="0"/>
        </a:p>
      </dgm:t>
    </dgm:pt>
    <dgm:pt modelId="{2F16A4AD-28ED-4DDE-9306-1D7C307723D9}" type="parTrans" cxnId="{4D091BE0-9655-44DB-BC6B-012DE06E7464}">
      <dgm:prSet/>
      <dgm:spPr/>
      <dgm:t>
        <a:bodyPr/>
        <a:lstStyle/>
        <a:p>
          <a:endParaRPr lang="en-US"/>
        </a:p>
      </dgm:t>
    </dgm:pt>
    <dgm:pt modelId="{FB3616BE-51F5-4697-B72E-32B87DA73E53}" type="sibTrans" cxnId="{4D091BE0-9655-44DB-BC6B-012DE06E7464}">
      <dgm:prSet/>
      <dgm:spPr/>
      <dgm:t>
        <a:bodyPr/>
        <a:lstStyle/>
        <a:p>
          <a:endParaRPr lang="en-US"/>
        </a:p>
      </dgm:t>
    </dgm:pt>
    <dgm:pt modelId="{D180FBCB-9E74-4216-91FA-8785D3DB0987}">
      <dgm:prSet/>
      <dgm:spPr/>
      <dgm:t>
        <a:bodyPr/>
        <a:lstStyle/>
        <a:p>
          <a:pPr rtl="0"/>
          <a:r>
            <a:rPr lang="en-US" dirty="0" smtClean="0"/>
            <a:t>Chloe Brussard</a:t>
          </a:r>
          <a:br>
            <a:rPr lang="en-US" dirty="0" smtClean="0"/>
          </a:br>
          <a:r>
            <a:rPr lang="en-US" dirty="0" smtClean="0"/>
            <a:t>Research Project Manager</a:t>
          </a:r>
          <a:endParaRPr lang="en-US" dirty="0"/>
        </a:p>
      </dgm:t>
    </dgm:pt>
    <dgm:pt modelId="{6F25B202-0D7A-4E87-B87E-9F90C8A03CD4}" type="parTrans" cxnId="{B4576BBA-5E53-4C04-81C8-6F65583D422D}">
      <dgm:prSet/>
      <dgm:spPr/>
      <dgm:t>
        <a:bodyPr/>
        <a:lstStyle/>
        <a:p>
          <a:endParaRPr lang="en-US"/>
        </a:p>
      </dgm:t>
    </dgm:pt>
    <dgm:pt modelId="{9866F199-1FC9-44C8-9B4A-6E0887AE7E45}" type="sibTrans" cxnId="{B4576BBA-5E53-4C04-81C8-6F65583D422D}">
      <dgm:prSet/>
      <dgm:spPr/>
      <dgm:t>
        <a:bodyPr/>
        <a:lstStyle/>
        <a:p>
          <a:endParaRPr lang="en-US"/>
        </a:p>
      </dgm:t>
    </dgm:pt>
    <dgm:pt modelId="{6F5FCC2F-1670-4AE1-9C13-D482F5F8C23E}">
      <dgm:prSet/>
      <dgm:spPr/>
      <dgm:t>
        <a:bodyPr/>
        <a:lstStyle/>
        <a:p>
          <a:pPr rtl="0"/>
          <a:r>
            <a:rPr lang="en-US" dirty="0" smtClean="0"/>
            <a:t>Chris Boston</a:t>
          </a:r>
          <a:br>
            <a:rPr lang="en-US" dirty="0" smtClean="0"/>
          </a:br>
          <a:r>
            <a:rPr lang="en-US" dirty="0" smtClean="0"/>
            <a:t>Content </a:t>
          </a:r>
          <a:r>
            <a:rPr lang="en-US" smtClean="0"/>
            <a:t>DesignerHill</a:t>
          </a:r>
          <a:endParaRPr lang="en-US" dirty="0"/>
        </a:p>
      </dgm:t>
    </dgm:pt>
    <dgm:pt modelId="{63965992-72D4-4E18-81CF-1E7AA1999FF8}" type="parTrans" cxnId="{3923453D-7BE2-46F0-B07A-6C7D76C02973}">
      <dgm:prSet/>
      <dgm:spPr/>
      <dgm:t>
        <a:bodyPr/>
        <a:lstStyle/>
        <a:p>
          <a:endParaRPr lang="en-US"/>
        </a:p>
      </dgm:t>
    </dgm:pt>
    <dgm:pt modelId="{54F60DAF-AAD8-4E9A-BCF4-A0BAAD2FF0D1}" type="sibTrans" cxnId="{3923453D-7BE2-46F0-B07A-6C7D76C02973}">
      <dgm:prSet/>
      <dgm:spPr/>
      <dgm:t>
        <a:bodyPr/>
        <a:lstStyle/>
        <a:p>
          <a:endParaRPr lang="en-US"/>
        </a:p>
      </dgm:t>
    </dgm:pt>
    <dgm:pt modelId="{3D53BC54-7016-4829-AE25-2F048B994B36}">
      <dgm:prSet/>
      <dgm:spPr/>
      <dgm:t>
        <a:bodyPr/>
        <a:lstStyle/>
        <a:p>
          <a:pPr rtl="0"/>
          <a:r>
            <a:rPr lang="en-US" dirty="0" smtClean="0"/>
            <a:t>Zac Woodall</a:t>
          </a:r>
          <a:br>
            <a:rPr lang="en-US" dirty="0" smtClean="0"/>
          </a:br>
          <a:r>
            <a:rPr lang="en-US" dirty="0" smtClean="0"/>
            <a:t>Graphic Designer</a:t>
          </a:r>
          <a:endParaRPr lang="en-US" dirty="0"/>
        </a:p>
      </dgm:t>
    </dgm:pt>
    <dgm:pt modelId="{D43804B8-7D00-4F84-A087-17A060C14761}" type="parTrans" cxnId="{6AF6F0E8-C25C-44AC-9168-99D3EF4AFA07}">
      <dgm:prSet/>
      <dgm:spPr/>
      <dgm:t>
        <a:bodyPr/>
        <a:lstStyle/>
        <a:p>
          <a:endParaRPr lang="en-US"/>
        </a:p>
      </dgm:t>
    </dgm:pt>
    <dgm:pt modelId="{CAC8443F-D272-42F8-A389-2686308D07CF}" type="sibTrans" cxnId="{6AF6F0E8-C25C-44AC-9168-99D3EF4AFA07}">
      <dgm:prSet/>
      <dgm:spPr/>
      <dgm:t>
        <a:bodyPr/>
        <a:lstStyle/>
        <a:p>
          <a:endParaRPr lang="en-US"/>
        </a:p>
      </dgm:t>
    </dgm:pt>
    <dgm:pt modelId="{D917BA39-7F99-4313-B2DE-522CF05F31C3}">
      <dgm:prSet/>
      <dgm:spPr/>
      <dgm:t>
        <a:bodyPr/>
        <a:lstStyle/>
        <a:p>
          <a:r>
            <a:rPr lang="en-US" dirty="0" smtClean="0"/>
            <a:t>Alistair Speirs</a:t>
          </a:r>
          <a:br>
            <a:rPr lang="en-US" dirty="0" smtClean="0"/>
          </a:br>
          <a:r>
            <a:rPr lang="en-US" dirty="0" smtClean="0"/>
            <a:t>Account Executive</a:t>
          </a:r>
          <a:endParaRPr lang="en-US" dirty="0"/>
        </a:p>
      </dgm:t>
    </dgm:pt>
    <dgm:pt modelId="{830E23A7-EFEB-4CA1-A293-6AAC2063C497}" type="parTrans" cxnId="{13E9B68F-7F19-4AD5-9906-D3DB4DD2341A}">
      <dgm:prSet/>
      <dgm:spPr/>
      <dgm:t>
        <a:bodyPr/>
        <a:lstStyle/>
        <a:p>
          <a:endParaRPr lang="en-US"/>
        </a:p>
      </dgm:t>
    </dgm:pt>
    <dgm:pt modelId="{95F40D06-9710-4481-B3C7-49E2541A3BD4}" type="sibTrans" cxnId="{13E9B68F-7F19-4AD5-9906-D3DB4DD2341A}">
      <dgm:prSet/>
      <dgm:spPr/>
      <dgm:t>
        <a:bodyPr/>
        <a:lstStyle/>
        <a:p>
          <a:endParaRPr lang="en-US"/>
        </a:p>
      </dgm:t>
    </dgm:pt>
    <dgm:pt modelId="{4B99D7C9-223C-4F44-916B-58E1A2C6B146}" type="pres">
      <dgm:prSet presAssocID="{0F1141C6-635C-4E65-AB61-67ECCD2B6EB8}" presName="Name0" presStyleCnt="0"/>
      <dgm:spPr/>
      <dgm:t>
        <a:bodyPr/>
        <a:lstStyle/>
        <a:p>
          <a:endParaRPr lang="en-US"/>
        </a:p>
      </dgm:t>
    </dgm:pt>
    <dgm:pt modelId="{E56F237D-464D-4B24-AFC6-D01F4D892D6D}" type="pres">
      <dgm:prSet presAssocID="{3974762C-861C-4830-93DC-C8991DC3E44B}" presName="composite" presStyleCnt="0"/>
      <dgm:spPr/>
      <dgm:t>
        <a:bodyPr/>
        <a:lstStyle/>
        <a:p>
          <a:endParaRPr lang="en-US"/>
        </a:p>
      </dgm:t>
    </dgm:pt>
    <dgm:pt modelId="{E4B2A669-F130-4081-AE45-0968E6AEC289}" type="pres">
      <dgm:prSet presAssocID="{3974762C-861C-4830-93DC-C8991DC3E44B}" presName="rect1" presStyleLbl="fgImgPlace1" presStyleIdx="0" presStyleCnt="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dgm:spPr>
      <dgm:t>
        <a:bodyPr/>
        <a:lstStyle/>
        <a:p>
          <a:endParaRPr lang="en-US"/>
        </a:p>
      </dgm:t>
    </dgm:pt>
    <dgm:pt modelId="{F532DBAA-08AA-499E-B0B4-0035F377EF89}" type="pres">
      <dgm:prSet presAssocID="{3974762C-861C-4830-93DC-C8991DC3E44B}" presName="rect2" presStyleLbl="node1" presStyleIdx="0" presStyleCnt="8"/>
      <dgm:spPr/>
      <dgm:t>
        <a:bodyPr/>
        <a:lstStyle/>
        <a:p>
          <a:endParaRPr lang="en-US"/>
        </a:p>
      </dgm:t>
    </dgm:pt>
    <dgm:pt modelId="{F0CC1856-3984-48A2-AECC-C31703D71B70}" type="pres">
      <dgm:prSet presAssocID="{6E9134B8-90BF-4806-AF50-7714053714AA}" presName="sibTrans" presStyleCnt="0"/>
      <dgm:spPr/>
      <dgm:t>
        <a:bodyPr/>
        <a:lstStyle/>
        <a:p>
          <a:endParaRPr lang="en-US"/>
        </a:p>
      </dgm:t>
    </dgm:pt>
    <dgm:pt modelId="{36D58579-B45F-4F6C-A465-B83ACD96CFDB}" type="pres">
      <dgm:prSet presAssocID="{2B94805C-4C46-4B83-B9AB-FE2AD60C69E0}" presName="composite" presStyleCnt="0"/>
      <dgm:spPr/>
      <dgm:t>
        <a:bodyPr/>
        <a:lstStyle/>
        <a:p>
          <a:endParaRPr lang="en-US"/>
        </a:p>
      </dgm:t>
    </dgm:pt>
    <dgm:pt modelId="{8291A912-9EEC-4AAB-9269-9FD285EFFB1E}" type="pres">
      <dgm:prSet presAssocID="{2B94805C-4C46-4B83-B9AB-FE2AD60C69E0}" presName="rect1" presStyleLbl="fgImgPlace1" presStyleIdx="1" presStyleCnt="8"/>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4000" b="-14000"/>
          </a:stretch>
        </a:blipFill>
      </dgm:spPr>
      <dgm:t>
        <a:bodyPr/>
        <a:lstStyle/>
        <a:p>
          <a:endParaRPr lang="en-US"/>
        </a:p>
      </dgm:t>
    </dgm:pt>
    <dgm:pt modelId="{E84F8F73-C840-4641-94F7-44E373E5C6E1}" type="pres">
      <dgm:prSet presAssocID="{2B94805C-4C46-4B83-B9AB-FE2AD60C69E0}" presName="rect2" presStyleLbl="node1" presStyleIdx="1" presStyleCnt="8"/>
      <dgm:spPr/>
      <dgm:t>
        <a:bodyPr/>
        <a:lstStyle/>
        <a:p>
          <a:endParaRPr lang="en-US"/>
        </a:p>
      </dgm:t>
    </dgm:pt>
    <dgm:pt modelId="{12AD96BC-F95F-4810-A1C5-13D01357398D}" type="pres">
      <dgm:prSet presAssocID="{05A44AA0-CFA6-4DDD-BC6F-B1B14B6A2A70}" presName="sibTrans" presStyleCnt="0"/>
      <dgm:spPr/>
      <dgm:t>
        <a:bodyPr/>
        <a:lstStyle/>
        <a:p>
          <a:endParaRPr lang="en-US"/>
        </a:p>
      </dgm:t>
    </dgm:pt>
    <dgm:pt modelId="{1825C730-C7B7-4521-AB46-28FC9FE6BDBB}" type="pres">
      <dgm:prSet presAssocID="{A48E090D-DF70-49B8-A74F-EEF466F13D94}" presName="composite" presStyleCnt="0"/>
      <dgm:spPr/>
      <dgm:t>
        <a:bodyPr/>
        <a:lstStyle/>
        <a:p>
          <a:endParaRPr lang="en-US"/>
        </a:p>
      </dgm:t>
    </dgm:pt>
    <dgm:pt modelId="{906EF806-BF10-492F-8670-99A903630E7C}" type="pres">
      <dgm:prSet presAssocID="{A48E090D-DF70-49B8-A74F-EEF466F13D94}" presName="rect1"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dgm:spPr>
      <dgm:t>
        <a:bodyPr/>
        <a:lstStyle/>
        <a:p>
          <a:endParaRPr lang="en-US"/>
        </a:p>
      </dgm:t>
    </dgm:pt>
    <dgm:pt modelId="{3C2AA60D-8B9F-472A-81D0-41E61F79E1C4}" type="pres">
      <dgm:prSet presAssocID="{A48E090D-DF70-49B8-A74F-EEF466F13D94}" presName="rect2" presStyleLbl="node1" presStyleIdx="2" presStyleCnt="8"/>
      <dgm:spPr/>
      <dgm:t>
        <a:bodyPr/>
        <a:lstStyle/>
        <a:p>
          <a:endParaRPr lang="en-US"/>
        </a:p>
      </dgm:t>
    </dgm:pt>
    <dgm:pt modelId="{C28A2FD4-5B29-4B33-9F0F-C757D7ECF75F}" type="pres">
      <dgm:prSet presAssocID="{92A54417-F2FD-4C20-BC6F-E6652A845168}" presName="sibTrans" presStyleCnt="0"/>
      <dgm:spPr/>
      <dgm:t>
        <a:bodyPr/>
        <a:lstStyle/>
        <a:p>
          <a:endParaRPr lang="en-US"/>
        </a:p>
      </dgm:t>
    </dgm:pt>
    <dgm:pt modelId="{89BC2743-26D4-4A49-A533-50083BFC17D0}" type="pres">
      <dgm:prSet presAssocID="{09DDAB9C-14BF-4667-8F8C-15D901EF30FE}" presName="composite" presStyleCnt="0"/>
      <dgm:spPr/>
      <dgm:t>
        <a:bodyPr/>
        <a:lstStyle/>
        <a:p>
          <a:endParaRPr lang="en-US"/>
        </a:p>
      </dgm:t>
    </dgm:pt>
    <dgm:pt modelId="{8D7E0E68-4209-43FB-A1B2-259C10FD39C9}" type="pres">
      <dgm:prSet presAssocID="{09DDAB9C-14BF-4667-8F8C-15D901EF30FE}" presName="rect1" presStyleLbl="fgImgPlace1" presStyleIdx="3" presStyleCnt="8"/>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3AFB101B-1F2F-430B-BDED-E387C23D0048}" type="pres">
      <dgm:prSet presAssocID="{09DDAB9C-14BF-4667-8F8C-15D901EF30FE}" presName="rect2" presStyleLbl="node1" presStyleIdx="3" presStyleCnt="8"/>
      <dgm:spPr/>
      <dgm:t>
        <a:bodyPr/>
        <a:lstStyle/>
        <a:p>
          <a:endParaRPr lang="en-US"/>
        </a:p>
      </dgm:t>
    </dgm:pt>
    <dgm:pt modelId="{70A082DB-2B6E-4122-8C0C-1E9133D612DD}" type="pres">
      <dgm:prSet presAssocID="{FB3616BE-51F5-4697-B72E-32B87DA73E53}" presName="sibTrans" presStyleCnt="0"/>
      <dgm:spPr/>
      <dgm:t>
        <a:bodyPr/>
        <a:lstStyle/>
        <a:p>
          <a:endParaRPr lang="en-US"/>
        </a:p>
      </dgm:t>
    </dgm:pt>
    <dgm:pt modelId="{6677F13E-8EC8-4D3F-A9FF-4C9781615914}" type="pres">
      <dgm:prSet presAssocID="{D180FBCB-9E74-4216-91FA-8785D3DB0987}" presName="composite" presStyleCnt="0"/>
      <dgm:spPr/>
      <dgm:t>
        <a:bodyPr/>
        <a:lstStyle/>
        <a:p>
          <a:endParaRPr lang="en-US"/>
        </a:p>
      </dgm:t>
    </dgm:pt>
    <dgm:pt modelId="{A360041F-8911-43A0-B758-FCD32E80C9EF}" type="pres">
      <dgm:prSet presAssocID="{D180FBCB-9E74-4216-91FA-8785D3DB0987}" presName="rect1" presStyleLbl="fgImgPlace1" presStyleIdx="4" presStyleCnt="8"/>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5000" b="-5000"/>
          </a:stretch>
        </a:blipFill>
      </dgm:spPr>
      <dgm:t>
        <a:bodyPr/>
        <a:lstStyle/>
        <a:p>
          <a:endParaRPr lang="en-US"/>
        </a:p>
      </dgm:t>
    </dgm:pt>
    <dgm:pt modelId="{66572081-B448-4D5B-B12B-E58C87DE4431}" type="pres">
      <dgm:prSet presAssocID="{D180FBCB-9E74-4216-91FA-8785D3DB0987}" presName="rect2" presStyleLbl="node1" presStyleIdx="4" presStyleCnt="8"/>
      <dgm:spPr/>
      <dgm:t>
        <a:bodyPr/>
        <a:lstStyle/>
        <a:p>
          <a:endParaRPr lang="en-US"/>
        </a:p>
      </dgm:t>
    </dgm:pt>
    <dgm:pt modelId="{435E9BA1-A162-4953-8110-72CF79A48B02}" type="pres">
      <dgm:prSet presAssocID="{9866F199-1FC9-44C8-9B4A-6E0887AE7E45}" presName="sibTrans" presStyleCnt="0"/>
      <dgm:spPr/>
      <dgm:t>
        <a:bodyPr/>
        <a:lstStyle/>
        <a:p>
          <a:endParaRPr lang="en-US"/>
        </a:p>
      </dgm:t>
    </dgm:pt>
    <dgm:pt modelId="{A0DF8CA7-2E17-4702-B45C-6B8615FEBB89}" type="pres">
      <dgm:prSet presAssocID="{6F5FCC2F-1670-4AE1-9C13-D482F5F8C23E}" presName="composite" presStyleCnt="0"/>
      <dgm:spPr/>
      <dgm:t>
        <a:bodyPr/>
        <a:lstStyle/>
        <a:p>
          <a:endParaRPr lang="en-US"/>
        </a:p>
      </dgm:t>
    </dgm:pt>
    <dgm:pt modelId="{4E52F038-2B3F-4847-B3B8-E439BE2FCC40}" type="pres">
      <dgm:prSet presAssocID="{6F5FCC2F-1670-4AE1-9C13-D482F5F8C23E}" presName="rect1" presStyleLbl="fgImgPlace1" presStyleIdx="5" presStyleCnt="8" custLinFactNeighborY="0"/>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19000" b="-19000"/>
          </a:stretch>
        </a:blipFill>
      </dgm:spPr>
      <dgm:t>
        <a:bodyPr/>
        <a:lstStyle/>
        <a:p>
          <a:endParaRPr lang="en-US"/>
        </a:p>
      </dgm:t>
    </dgm:pt>
    <dgm:pt modelId="{1E255FE5-FCC0-4C91-B84D-D34EF4267CB5}" type="pres">
      <dgm:prSet presAssocID="{6F5FCC2F-1670-4AE1-9C13-D482F5F8C23E}" presName="rect2" presStyleLbl="node1" presStyleIdx="5" presStyleCnt="8"/>
      <dgm:spPr/>
      <dgm:t>
        <a:bodyPr/>
        <a:lstStyle/>
        <a:p>
          <a:endParaRPr lang="en-US"/>
        </a:p>
      </dgm:t>
    </dgm:pt>
    <dgm:pt modelId="{D4376A4F-5AA1-4964-8B3C-97620E546107}" type="pres">
      <dgm:prSet presAssocID="{54F60DAF-AAD8-4E9A-BCF4-A0BAAD2FF0D1}" presName="sibTrans" presStyleCnt="0"/>
      <dgm:spPr/>
      <dgm:t>
        <a:bodyPr/>
        <a:lstStyle/>
        <a:p>
          <a:endParaRPr lang="en-US"/>
        </a:p>
      </dgm:t>
    </dgm:pt>
    <dgm:pt modelId="{2B83FF3B-7BD8-4AE4-BE5C-10656FD7A2AD}" type="pres">
      <dgm:prSet presAssocID="{3D53BC54-7016-4829-AE25-2F048B994B36}" presName="composite" presStyleCnt="0"/>
      <dgm:spPr/>
      <dgm:t>
        <a:bodyPr/>
        <a:lstStyle/>
        <a:p>
          <a:endParaRPr lang="en-US"/>
        </a:p>
      </dgm:t>
    </dgm:pt>
    <dgm:pt modelId="{E9155F8E-28DF-4A47-AE3D-F116DFAF6DD0}" type="pres">
      <dgm:prSet presAssocID="{3D53BC54-7016-4829-AE25-2F048B994B36}" presName="rect1" presStyleLbl="fgImgPlace1" presStyleIdx="6" presStyleCnt="8"/>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t="-29000" b="-29000"/>
          </a:stretch>
        </a:blipFill>
      </dgm:spPr>
      <dgm:t>
        <a:bodyPr/>
        <a:lstStyle/>
        <a:p>
          <a:endParaRPr lang="en-US"/>
        </a:p>
      </dgm:t>
    </dgm:pt>
    <dgm:pt modelId="{2E20BDA3-1E0A-408A-B44A-4408C425AF1E}" type="pres">
      <dgm:prSet presAssocID="{3D53BC54-7016-4829-AE25-2F048B994B36}" presName="rect2" presStyleLbl="node1" presStyleIdx="6" presStyleCnt="8"/>
      <dgm:spPr/>
      <dgm:t>
        <a:bodyPr/>
        <a:lstStyle/>
        <a:p>
          <a:endParaRPr lang="en-US"/>
        </a:p>
      </dgm:t>
    </dgm:pt>
    <dgm:pt modelId="{A3280E5D-9AC5-405D-A1E1-CF8840F8379B}" type="pres">
      <dgm:prSet presAssocID="{CAC8443F-D272-42F8-A389-2686308D07CF}" presName="sibTrans" presStyleCnt="0"/>
      <dgm:spPr/>
      <dgm:t>
        <a:bodyPr/>
        <a:lstStyle/>
        <a:p>
          <a:endParaRPr lang="en-US"/>
        </a:p>
      </dgm:t>
    </dgm:pt>
    <dgm:pt modelId="{2F3832E7-5EBC-4CC4-8B3B-7C04EECB56C2}" type="pres">
      <dgm:prSet presAssocID="{D917BA39-7F99-4313-B2DE-522CF05F31C3}" presName="composite" presStyleCnt="0"/>
      <dgm:spPr/>
      <dgm:t>
        <a:bodyPr/>
        <a:lstStyle/>
        <a:p>
          <a:endParaRPr lang="en-US"/>
        </a:p>
      </dgm:t>
    </dgm:pt>
    <dgm:pt modelId="{E772AF3F-FE56-47BD-A5E4-38C2047B9348}" type="pres">
      <dgm:prSet presAssocID="{D917BA39-7F99-4313-B2DE-522CF05F31C3}" presName="rect1" presStyleLbl="fgImgPlace1" presStyleIdx="7" presStyleCnt="8"/>
      <dgm:spPr>
        <a:blipFill>
          <a:blip xmlns:r="http://schemas.openxmlformats.org/officeDocument/2006/relationships" r:embed="rId8">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9E213D9A-D775-40DE-B2CC-B8965CC3F29E}" type="pres">
      <dgm:prSet presAssocID="{D917BA39-7F99-4313-B2DE-522CF05F31C3}" presName="rect2" presStyleLbl="node1" presStyleIdx="7" presStyleCnt="8"/>
      <dgm:spPr/>
      <dgm:t>
        <a:bodyPr/>
        <a:lstStyle/>
        <a:p>
          <a:endParaRPr lang="en-US"/>
        </a:p>
      </dgm:t>
    </dgm:pt>
  </dgm:ptLst>
  <dgm:cxnLst>
    <dgm:cxn modelId="{3EDE2882-A9BD-4504-B5BB-B31892FD112D}" type="presOf" srcId="{3974762C-861C-4830-93DC-C8991DC3E44B}" destId="{F532DBAA-08AA-499E-B0B4-0035F377EF89}" srcOrd="0" destOrd="0" presId="Mindshare team diagram_8/10/2011 2:59:25 PM#3"/>
    <dgm:cxn modelId="{B4576BBA-5E53-4C04-81C8-6F65583D422D}" srcId="{0F1141C6-635C-4E65-AB61-67ECCD2B6EB8}" destId="{D180FBCB-9E74-4216-91FA-8785D3DB0987}" srcOrd="4" destOrd="0" parTransId="{6F25B202-0D7A-4E87-B87E-9F90C8A03CD4}" sibTransId="{9866F199-1FC9-44C8-9B4A-6E0887AE7E45}"/>
    <dgm:cxn modelId="{1568B3F2-1C66-4D8B-BF4D-6B56A8FDBD2B}" type="presOf" srcId="{2B94805C-4C46-4B83-B9AB-FE2AD60C69E0}" destId="{E84F8F73-C840-4641-94F7-44E373E5C6E1}" srcOrd="0" destOrd="0" presId="Mindshare team diagram_8/10/2011 2:59:25 PM#3"/>
    <dgm:cxn modelId="{9604DE9D-5C94-4FB5-9439-01CE5EE21CBA}" type="presOf" srcId="{D917BA39-7F99-4313-B2DE-522CF05F31C3}" destId="{9E213D9A-D775-40DE-B2CC-B8965CC3F29E}" srcOrd="0" destOrd="0" presId="Mindshare team diagram_8/10/2011 2:59:25 PM#3"/>
    <dgm:cxn modelId="{70FA65E2-E50B-466B-9886-3B5AA3A44A3A}" type="presOf" srcId="{0F1141C6-635C-4E65-AB61-67ECCD2B6EB8}" destId="{4B99D7C9-223C-4F44-916B-58E1A2C6B146}" srcOrd="0" destOrd="0" presId="Mindshare team diagram_8/10/2011 2:59:25 PM#3"/>
    <dgm:cxn modelId="{63949F0C-F15B-4832-B8A3-0C95DACFBD3C}" type="presOf" srcId="{A48E090D-DF70-49B8-A74F-EEF466F13D94}" destId="{3C2AA60D-8B9F-472A-81D0-41E61F79E1C4}" srcOrd="0" destOrd="0" presId="Mindshare team diagram_8/10/2011 2:59:25 PM#3"/>
    <dgm:cxn modelId="{13E9B68F-7F19-4AD5-9906-D3DB4DD2341A}" srcId="{0F1141C6-635C-4E65-AB61-67ECCD2B6EB8}" destId="{D917BA39-7F99-4313-B2DE-522CF05F31C3}" srcOrd="7" destOrd="0" parTransId="{830E23A7-EFEB-4CA1-A293-6AAC2063C497}" sibTransId="{95F40D06-9710-4481-B3C7-49E2541A3BD4}"/>
    <dgm:cxn modelId="{D8DEA03E-3505-42BA-91A2-AAC36A1A4A22}" type="presOf" srcId="{3D53BC54-7016-4829-AE25-2F048B994B36}" destId="{2E20BDA3-1E0A-408A-B44A-4408C425AF1E}" srcOrd="0" destOrd="0" presId="Mindshare team diagram_8/10/2011 2:59:25 PM#3"/>
    <dgm:cxn modelId="{6AF6F0E8-C25C-44AC-9168-99D3EF4AFA07}" srcId="{0F1141C6-635C-4E65-AB61-67ECCD2B6EB8}" destId="{3D53BC54-7016-4829-AE25-2F048B994B36}" srcOrd="6" destOrd="0" parTransId="{D43804B8-7D00-4F84-A087-17A060C14761}" sibTransId="{CAC8443F-D272-42F8-A389-2686308D07CF}"/>
    <dgm:cxn modelId="{BFED6258-04E0-4A82-B043-6AE44287484C}" srcId="{0F1141C6-635C-4E65-AB61-67ECCD2B6EB8}" destId="{3974762C-861C-4830-93DC-C8991DC3E44B}" srcOrd="0" destOrd="0" parTransId="{71471363-D2AE-48AB-BD9B-80ECE58CF62B}" sibTransId="{6E9134B8-90BF-4806-AF50-7714053714AA}"/>
    <dgm:cxn modelId="{3923453D-7BE2-46F0-B07A-6C7D76C02973}" srcId="{0F1141C6-635C-4E65-AB61-67ECCD2B6EB8}" destId="{6F5FCC2F-1670-4AE1-9C13-D482F5F8C23E}" srcOrd="5" destOrd="0" parTransId="{63965992-72D4-4E18-81CF-1E7AA1999FF8}" sibTransId="{54F60DAF-AAD8-4E9A-BCF4-A0BAAD2FF0D1}"/>
    <dgm:cxn modelId="{FF97B51D-BA4D-4D13-81F5-15A2DEEFE6F2}" type="presOf" srcId="{D180FBCB-9E74-4216-91FA-8785D3DB0987}" destId="{66572081-B448-4D5B-B12B-E58C87DE4431}" srcOrd="0" destOrd="0" presId="Mindshare team diagram_8/10/2011 2:59:25 PM#3"/>
    <dgm:cxn modelId="{F2AFC8FA-FCBD-41E7-9E7D-2F48ADD4F78B}" type="presOf" srcId="{6F5FCC2F-1670-4AE1-9C13-D482F5F8C23E}" destId="{1E255FE5-FCC0-4C91-B84D-D34EF4267CB5}" srcOrd="0" destOrd="0" presId="Mindshare team diagram_8/10/2011 2:59:25 PM#3"/>
    <dgm:cxn modelId="{4D091BE0-9655-44DB-BC6B-012DE06E7464}" srcId="{0F1141C6-635C-4E65-AB61-67ECCD2B6EB8}" destId="{09DDAB9C-14BF-4667-8F8C-15D901EF30FE}" srcOrd="3" destOrd="0" parTransId="{2F16A4AD-28ED-4DDE-9306-1D7C307723D9}" sibTransId="{FB3616BE-51F5-4697-B72E-32B87DA73E53}"/>
    <dgm:cxn modelId="{784C00B5-4B9C-40FC-BC66-B96FDFFA0A23}" srcId="{0F1141C6-635C-4E65-AB61-67ECCD2B6EB8}" destId="{A48E090D-DF70-49B8-A74F-EEF466F13D94}" srcOrd="2" destOrd="0" parTransId="{600F496B-9D88-46FC-B9D5-53C81D3BE2EC}" sibTransId="{92A54417-F2FD-4C20-BC6F-E6652A845168}"/>
    <dgm:cxn modelId="{00464FD6-9FF9-4495-BCD6-576C5B33383B}" type="presOf" srcId="{09DDAB9C-14BF-4667-8F8C-15D901EF30FE}" destId="{3AFB101B-1F2F-430B-BDED-E387C23D0048}" srcOrd="0" destOrd="0" presId="Mindshare team diagram_8/10/2011 2:59:25 PM#3"/>
    <dgm:cxn modelId="{4DE700A5-A256-483F-B3F1-0563B1D0C819}" srcId="{0F1141C6-635C-4E65-AB61-67ECCD2B6EB8}" destId="{2B94805C-4C46-4B83-B9AB-FE2AD60C69E0}" srcOrd="1" destOrd="0" parTransId="{6623EC91-19C2-4033-99AC-7C6961F7432A}" sibTransId="{05A44AA0-CFA6-4DDD-BC6F-B1B14B6A2A70}"/>
    <dgm:cxn modelId="{A38A1C70-A5EA-43DB-ACD5-3057A11C47AB}" type="presParOf" srcId="{4B99D7C9-223C-4F44-916B-58E1A2C6B146}" destId="{E56F237D-464D-4B24-AFC6-D01F4D892D6D}" srcOrd="0" destOrd="0" presId="Mindshare team diagram_8/10/2011 2:59:25 PM#3"/>
    <dgm:cxn modelId="{70F84C27-72AA-4FC1-AC1E-AF62F5D5E7E5}" type="presParOf" srcId="{E56F237D-464D-4B24-AFC6-D01F4D892D6D}" destId="{E4B2A669-F130-4081-AE45-0968E6AEC289}" srcOrd="0" destOrd="0" presId="Mindshare team diagram_8/10/2011 2:59:25 PM#3"/>
    <dgm:cxn modelId="{27E97AAE-84FE-4632-891B-61C116BAF238}" type="presParOf" srcId="{E56F237D-464D-4B24-AFC6-D01F4D892D6D}" destId="{F532DBAA-08AA-499E-B0B4-0035F377EF89}" srcOrd="1" destOrd="0" presId="Mindshare team diagram_8/10/2011 2:59:25 PM#3"/>
    <dgm:cxn modelId="{C02E9102-7CA1-4BE6-B000-FFC11B6AF946}" type="presParOf" srcId="{4B99D7C9-223C-4F44-916B-58E1A2C6B146}" destId="{F0CC1856-3984-48A2-AECC-C31703D71B70}" srcOrd="1" destOrd="0" presId="Mindshare team diagram_8/10/2011 2:59:25 PM#3"/>
    <dgm:cxn modelId="{FA77ADD5-9B54-449B-B3D5-F7D30B2FAAA3}" type="presParOf" srcId="{4B99D7C9-223C-4F44-916B-58E1A2C6B146}" destId="{36D58579-B45F-4F6C-A465-B83ACD96CFDB}" srcOrd="2" destOrd="0" presId="Mindshare team diagram_8/10/2011 2:59:25 PM#3"/>
    <dgm:cxn modelId="{73CDD3DC-3105-4F48-A442-BAF38FE51EF1}" type="presParOf" srcId="{36D58579-B45F-4F6C-A465-B83ACD96CFDB}" destId="{8291A912-9EEC-4AAB-9269-9FD285EFFB1E}" srcOrd="0" destOrd="0" presId="Mindshare team diagram_8/10/2011 2:59:25 PM#3"/>
    <dgm:cxn modelId="{99AFD0B5-A211-43F8-B27A-483727B5F970}" type="presParOf" srcId="{36D58579-B45F-4F6C-A465-B83ACD96CFDB}" destId="{E84F8F73-C840-4641-94F7-44E373E5C6E1}" srcOrd="1" destOrd="0" presId="Mindshare team diagram_8/10/2011 2:59:25 PM#3"/>
    <dgm:cxn modelId="{9F1F3E00-3105-4786-801D-2A4F4ADD96D9}" type="presParOf" srcId="{4B99D7C9-223C-4F44-916B-58E1A2C6B146}" destId="{12AD96BC-F95F-4810-A1C5-13D01357398D}" srcOrd="3" destOrd="0" presId="Mindshare team diagram_8/10/2011 2:59:25 PM#3"/>
    <dgm:cxn modelId="{26E4F423-62B6-459D-94B2-5852ADD79559}" type="presParOf" srcId="{4B99D7C9-223C-4F44-916B-58E1A2C6B146}" destId="{1825C730-C7B7-4521-AB46-28FC9FE6BDBB}" srcOrd="4" destOrd="0" presId="Mindshare team diagram_8/10/2011 2:59:25 PM#3"/>
    <dgm:cxn modelId="{EA885A57-7EBD-47EB-BB3B-7C9E9D557F86}" type="presParOf" srcId="{1825C730-C7B7-4521-AB46-28FC9FE6BDBB}" destId="{906EF806-BF10-492F-8670-99A903630E7C}" srcOrd="0" destOrd="0" presId="Mindshare team diagram_8/10/2011 2:59:25 PM#3"/>
    <dgm:cxn modelId="{C7AF7963-7809-4308-BCD4-F8D367312EB2}" type="presParOf" srcId="{1825C730-C7B7-4521-AB46-28FC9FE6BDBB}" destId="{3C2AA60D-8B9F-472A-81D0-41E61F79E1C4}" srcOrd="1" destOrd="0" presId="Mindshare team diagram_8/10/2011 2:59:25 PM#3"/>
    <dgm:cxn modelId="{1D0B5DA5-CBA7-4C49-8B0B-6F8BBABFFCB5}" type="presParOf" srcId="{4B99D7C9-223C-4F44-916B-58E1A2C6B146}" destId="{C28A2FD4-5B29-4B33-9F0F-C757D7ECF75F}" srcOrd="5" destOrd="0" presId="Mindshare team diagram_8/10/2011 2:59:25 PM#3"/>
    <dgm:cxn modelId="{51F763A0-28E1-4EFD-9139-9BC703FC0BB4}" type="presParOf" srcId="{4B99D7C9-223C-4F44-916B-58E1A2C6B146}" destId="{89BC2743-26D4-4A49-A533-50083BFC17D0}" srcOrd="6" destOrd="0" presId="Mindshare team diagram_8/10/2011 2:59:25 PM#3"/>
    <dgm:cxn modelId="{1F4617CC-6820-4C09-9289-11B58C3890BC}" type="presParOf" srcId="{89BC2743-26D4-4A49-A533-50083BFC17D0}" destId="{8D7E0E68-4209-43FB-A1B2-259C10FD39C9}" srcOrd="0" destOrd="0" presId="Mindshare team diagram_8/10/2011 2:59:25 PM#3"/>
    <dgm:cxn modelId="{C2EAE432-A212-4625-93C9-997716FC4A68}" type="presParOf" srcId="{89BC2743-26D4-4A49-A533-50083BFC17D0}" destId="{3AFB101B-1F2F-430B-BDED-E387C23D0048}" srcOrd="1" destOrd="0" presId="Mindshare team diagram_8/10/2011 2:59:25 PM#3"/>
    <dgm:cxn modelId="{EA349168-DCC9-4BFC-9DD9-6CF3CFF81C35}" type="presParOf" srcId="{4B99D7C9-223C-4F44-916B-58E1A2C6B146}" destId="{70A082DB-2B6E-4122-8C0C-1E9133D612DD}" srcOrd="7" destOrd="0" presId="Mindshare team diagram_8/10/2011 2:59:25 PM#3"/>
    <dgm:cxn modelId="{D23A6938-4543-4C2D-AE7B-100DF2EC3EFA}" type="presParOf" srcId="{4B99D7C9-223C-4F44-916B-58E1A2C6B146}" destId="{6677F13E-8EC8-4D3F-A9FF-4C9781615914}" srcOrd="8" destOrd="0" presId="Mindshare team diagram_8/10/2011 2:59:25 PM#3"/>
    <dgm:cxn modelId="{C034861D-7577-40E0-90EA-00F139142E46}" type="presParOf" srcId="{6677F13E-8EC8-4D3F-A9FF-4C9781615914}" destId="{A360041F-8911-43A0-B758-FCD32E80C9EF}" srcOrd="0" destOrd="0" presId="Mindshare team diagram_8/10/2011 2:59:25 PM#3"/>
    <dgm:cxn modelId="{CF6F4440-2ABF-4526-A609-B024556EA795}" type="presParOf" srcId="{6677F13E-8EC8-4D3F-A9FF-4C9781615914}" destId="{66572081-B448-4D5B-B12B-E58C87DE4431}" srcOrd="1" destOrd="0" presId="Mindshare team diagram_8/10/2011 2:59:25 PM#3"/>
    <dgm:cxn modelId="{1AC6B089-0358-4746-BC2D-6A64B4D0561B}" type="presParOf" srcId="{4B99D7C9-223C-4F44-916B-58E1A2C6B146}" destId="{435E9BA1-A162-4953-8110-72CF79A48B02}" srcOrd="9" destOrd="0" presId="Mindshare team diagram_8/10/2011 2:59:25 PM#3"/>
    <dgm:cxn modelId="{9877E0CB-0B80-415E-B296-FFC002FEFB86}" type="presParOf" srcId="{4B99D7C9-223C-4F44-916B-58E1A2C6B146}" destId="{A0DF8CA7-2E17-4702-B45C-6B8615FEBB89}" srcOrd="10" destOrd="0" presId="Mindshare team diagram_8/10/2011 2:59:25 PM#3"/>
    <dgm:cxn modelId="{FE6BF8B8-F65B-4925-BE89-3F94589939C5}" type="presParOf" srcId="{A0DF8CA7-2E17-4702-B45C-6B8615FEBB89}" destId="{4E52F038-2B3F-4847-B3B8-E439BE2FCC40}" srcOrd="0" destOrd="0" presId="Mindshare team diagram_8/10/2011 2:59:25 PM#3"/>
    <dgm:cxn modelId="{17791254-2F12-4DC6-9208-DA5C8976D8A3}" type="presParOf" srcId="{A0DF8CA7-2E17-4702-B45C-6B8615FEBB89}" destId="{1E255FE5-FCC0-4C91-B84D-D34EF4267CB5}" srcOrd="1" destOrd="0" presId="Mindshare team diagram_8/10/2011 2:59:25 PM#3"/>
    <dgm:cxn modelId="{9251747F-7CB2-4AFB-BF10-FEE964E559C6}" type="presParOf" srcId="{4B99D7C9-223C-4F44-916B-58E1A2C6B146}" destId="{D4376A4F-5AA1-4964-8B3C-97620E546107}" srcOrd="11" destOrd="0" presId="Mindshare team diagram_8/10/2011 2:59:25 PM#3"/>
    <dgm:cxn modelId="{C96917B7-D745-4032-8F4E-C7B24AF814DD}" type="presParOf" srcId="{4B99D7C9-223C-4F44-916B-58E1A2C6B146}" destId="{2B83FF3B-7BD8-4AE4-BE5C-10656FD7A2AD}" srcOrd="12" destOrd="0" presId="Mindshare team diagram_8/10/2011 2:59:25 PM#3"/>
    <dgm:cxn modelId="{735F7538-DC63-4360-94BE-612EAD8978A7}" type="presParOf" srcId="{2B83FF3B-7BD8-4AE4-BE5C-10656FD7A2AD}" destId="{E9155F8E-28DF-4A47-AE3D-F116DFAF6DD0}" srcOrd="0" destOrd="0" presId="Mindshare team diagram_8/10/2011 2:59:25 PM#3"/>
    <dgm:cxn modelId="{587FCA2E-FB6D-4BC9-AE4F-249A589C21CB}" type="presParOf" srcId="{2B83FF3B-7BD8-4AE4-BE5C-10656FD7A2AD}" destId="{2E20BDA3-1E0A-408A-B44A-4408C425AF1E}" srcOrd="1" destOrd="0" presId="Mindshare team diagram_8/10/2011 2:59:25 PM#3"/>
    <dgm:cxn modelId="{2DFB53DA-7019-4A67-A05C-598C3473B565}" type="presParOf" srcId="{4B99D7C9-223C-4F44-916B-58E1A2C6B146}" destId="{A3280E5D-9AC5-405D-A1E1-CF8840F8379B}" srcOrd="13" destOrd="0" presId="Mindshare team diagram_8/10/2011 2:59:25 PM#3"/>
    <dgm:cxn modelId="{60ACA635-6EA4-4F17-A3CA-9248301AA6C4}" type="presParOf" srcId="{4B99D7C9-223C-4F44-916B-58E1A2C6B146}" destId="{2F3832E7-5EBC-4CC4-8B3B-7C04EECB56C2}" srcOrd="14" destOrd="0" presId="Mindshare team diagram_8/10/2011 2:59:25 PM#3"/>
    <dgm:cxn modelId="{5C5A426F-5EB4-4130-A09D-3DAFA3790DE9}" type="presParOf" srcId="{2F3832E7-5EBC-4CC4-8B3B-7C04EECB56C2}" destId="{E772AF3F-FE56-47BD-A5E4-38C2047B9348}" srcOrd="0" destOrd="0" presId="Mindshare team diagram_8/10/2011 2:59:25 PM#3"/>
    <dgm:cxn modelId="{EAE165F8-0B19-4A46-85A6-398955027700}" type="presParOf" srcId="{2F3832E7-5EBC-4CC4-8B3B-7C04EECB56C2}" destId="{9E213D9A-D775-40DE-B2CC-B8965CC3F29E}" srcOrd="1" destOrd="0" presId="Mindshare team diagram_8/10/2011 2:59:25 PM#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CDDE3-ED6A-41B7-AB86-B30990032864}" type="doc">
      <dgm:prSet loTypeId="urn:microsoft.com/office/officeart/2005/8/layout/cycle6#1" loCatId="cycle" qsTypeId="urn:microsoft.com/office/officeart/2005/8/quickstyle/simple4" qsCatId="simple" csTypeId="new unique ID" csCatId="colorful" phldr="1"/>
      <dgm:spPr/>
      <dgm:t>
        <a:bodyPr/>
        <a:lstStyle/>
        <a:p>
          <a:endParaRPr lang="en-US"/>
        </a:p>
      </dgm:t>
    </dgm:pt>
    <dgm:pt modelId="{B3116A8F-48C7-41FC-8D2E-4524AD8755E6}">
      <dgm:prSet phldrT="[Text]"/>
      <dgm:spPr/>
      <dgm:t>
        <a:bodyPr/>
        <a:lstStyle/>
        <a:p>
          <a:r>
            <a:rPr lang="en-US" dirty="0" smtClean="0"/>
            <a:t>Use Branding for Continuity</a:t>
          </a:r>
          <a:endParaRPr lang="en-US" dirty="0"/>
        </a:p>
      </dgm:t>
    </dgm:pt>
    <dgm:pt modelId="{CC501C04-2387-4E08-B610-12E7731BE820}" type="parTrans" cxnId="{A4F252E0-6339-41CB-8447-94F4F69F133A}">
      <dgm:prSet/>
      <dgm:spPr/>
      <dgm:t>
        <a:bodyPr/>
        <a:lstStyle/>
        <a:p>
          <a:endParaRPr lang="en-US"/>
        </a:p>
      </dgm:t>
    </dgm:pt>
    <dgm:pt modelId="{2488B1D1-8B64-48B8-A4F5-28F97397B9C7}" type="sibTrans" cxnId="{A4F252E0-6339-41CB-8447-94F4F69F133A}">
      <dgm:prSet/>
      <dgm:spPr/>
      <dgm:t>
        <a:bodyPr/>
        <a:lstStyle/>
        <a:p>
          <a:endParaRPr lang="en-US"/>
        </a:p>
      </dgm:t>
    </dgm:pt>
    <dgm:pt modelId="{86076080-45FE-4E7F-993B-720956697FF5}">
      <dgm:prSet/>
      <dgm:spPr/>
      <dgm:t>
        <a:bodyPr/>
        <a:lstStyle/>
        <a:p>
          <a:r>
            <a:rPr lang="en-US" dirty="0" smtClean="0"/>
            <a:t>Convey Benefits of the New Release</a:t>
          </a:r>
          <a:endParaRPr lang="en-US" dirty="0"/>
        </a:p>
      </dgm:t>
    </dgm:pt>
    <dgm:pt modelId="{EAFA9E71-7B19-4F5E-8709-87A73653FEB0}" type="parTrans" cxnId="{38B9B268-C870-4354-93A8-81DB9D16B6C4}">
      <dgm:prSet/>
      <dgm:spPr/>
      <dgm:t>
        <a:bodyPr/>
        <a:lstStyle/>
        <a:p>
          <a:endParaRPr lang="en-US"/>
        </a:p>
      </dgm:t>
    </dgm:pt>
    <dgm:pt modelId="{4F42AC06-E794-400E-9098-94BF34B93B30}" type="sibTrans" cxnId="{38B9B268-C870-4354-93A8-81DB9D16B6C4}">
      <dgm:prSet/>
      <dgm:spPr/>
      <dgm:t>
        <a:bodyPr/>
        <a:lstStyle/>
        <a:p>
          <a:endParaRPr lang="en-US"/>
        </a:p>
      </dgm:t>
    </dgm:pt>
    <dgm:pt modelId="{8809DB8B-72E8-4E19-ABE6-B5D8DD2E0E14}">
      <dgm:prSet/>
      <dgm:spPr/>
      <dgm:t>
        <a:bodyPr/>
        <a:lstStyle/>
        <a:p>
          <a:r>
            <a:rPr lang="en-US" dirty="0" smtClean="0"/>
            <a:t>Improve on the Past</a:t>
          </a:r>
          <a:endParaRPr lang="en-US" dirty="0"/>
        </a:p>
      </dgm:t>
    </dgm:pt>
    <dgm:pt modelId="{56482557-3037-49CC-B81B-A1CC2D63FF0F}" type="parTrans" cxnId="{A059D491-EDBA-4266-AAE3-B1BA245FCFAF}">
      <dgm:prSet/>
      <dgm:spPr/>
      <dgm:t>
        <a:bodyPr/>
        <a:lstStyle/>
        <a:p>
          <a:endParaRPr lang="en-US"/>
        </a:p>
      </dgm:t>
    </dgm:pt>
    <dgm:pt modelId="{D5F6C125-25B8-4C21-B4D2-ABDF62D9DBCA}" type="sibTrans" cxnId="{A059D491-EDBA-4266-AAE3-B1BA245FCFAF}">
      <dgm:prSet/>
      <dgm:spPr/>
      <dgm:t>
        <a:bodyPr/>
        <a:lstStyle/>
        <a:p>
          <a:endParaRPr lang="en-US"/>
        </a:p>
      </dgm:t>
    </dgm:pt>
    <dgm:pt modelId="{E4A6A09A-8A7F-4838-AA3B-65F0FECFE8A8}">
      <dgm:prSet/>
      <dgm:spPr/>
      <dgm:t>
        <a:bodyPr/>
        <a:lstStyle/>
        <a:p>
          <a:r>
            <a:rPr lang="en-US" dirty="0" smtClean="0"/>
            <a:t>Not Just More of the Same</a:t>
          </a:r>
          <a:endParaRPr lang="en-US" dirty="0"/>
        </a:p>
      </dgm:t>
    </dgm:pt>
    <dgm:pt modelId="{B8744C71-6F69-431C-803B-8245233D3EA1}" type="parTrans" cxnId="{5A0A0612-6674-48CC-8A9B-9A7B0CFD1C0E}">
      <dgm:prSet/>
      <dgm:spPr/>
      <dgm:t>
        <a:bodyPr/>
        <a:lstStyle/>
        <a:p>
          <a:endParaRPr lang="en-US"/>
        </a:p>
      </dgm:t>
    </dgm:pt>
    <dgm:pt modelId="{88D525D9-A934-47AC-AF12-D47339F12276}" type="sibTrans" cxnId="{5A0A0612-6674-48CC-8A9B-9A7B0CFD1C0E}">
      <dgm:prSet/>
      <dgm:spPr/>
      <dgm:t>
        <a:bodyPr/>
        <a:lstStyle/>
        <a:p>
          <a:endParaRPr lang="en-US"/>
        </a:p>
      </dgm:t>
    </dgm:pt>
    <dgm:pt modelId="{D31B7716-6D2E-4F4B-9AC6-89DC265A26CB}" type="pres">
      <dgm:prSet presAssocID="{560CDDE3-ED6A-41B7-AB86-B30990032864}" presName="cycle" presStyleCnt="0">
        <dgm:presLayoutVars>
          <dgm:dir/>
          <dgm:resizeHandles val="exact"/>
        </dgm:presLayoutVars>
      </dgm:prSet>
      <dgm:spPr/>
      <dgm:t>
        <a:bodyPr/>
        <a:lstStyle/>
        <a:p>
          <a:endParaRPr lang="en-US"/>
        </a:p>
      </dgm:t>
    </dgm:pt>
    <dgm:pt modelId="{B3989165-D8E5-4E21-9E10-78019842AD40}" type="pres">
      <dgm:prSet presAssocID="{B3116A8F-48C7-41FC-8D2E-4524AD8755E6}" presName="node" presStyleLbl="node1" presStyleIdx="0" presStyleCnt="4">
        <dgm:presLayoutVars>
          <dgm:bulletEnabled val="1"/>
        </dgm:presLayoutVars>
      </dgm:prSet>
      <dgm:spPr/>
      <dgm:t>
        <a:bodyPr/>
        <a:lstStyle/>
        <a:p>
          <a:endParaRPr lang="en-US"/>
        </a:p>
      </dgm:t>
    </dgm:pt>
    <dgm:pt modelId="{135A5274-3D30-4966-98A2-AB4DA4C62D1E}" type="pres">
      <dgm:prSet presAssocID="{B3116A8F-48C7-41FC-8D2E-4524AD8755E6}" presName="spNode" presStyleCnt="0"/>
      <dgm:spPr/>
      <dgm:t>
        <a:bodyPr/>
        <a:lstStyle/>
        <a:p>
          <a:endParaRPr lang="en-US"/>
        </a:p>
      </dgm:t>
    </dgm:pt>
    <dgm:pt modelId="{33742EC3-2472-4AD7-8094-46E1F9F1EE37}" type="pres">
      <dgm:prSet presAssocID="{2488B1D1-8B64-48B8-A4F5-28F97397B9C7}" presName="sibTrans" presStyleLbl="sibTrans1D1" presStyleIdx="0" presStyleCnt="4"/>
      <dgm:spPr/>
      <dgm:t>
        <a:bodyPr/>
        <a:lstStyle/>
        <a:p>
          <a:endParaRPr lang="en-US"/>
        </a:p>
      </dgm:t>
    </dgm:pt>
    <dgm:pt modelId="{1F91243F-9A32-422F-8C9A-4D9E06D7F530}" type="pres">
      <dgm:prSet presAssocID="{86076080-45FE-4E7F-993B-720956697FF5}" presName="node" presStyleLbl="node1" presStyleIdx="1" presStyleCnt="4">
        <dgm:presLayoutVars>
          <dgm:bulletEnabled val="1"/>
        </dgm:presLayoutVars>
      </dgm:prSet>
      <dgm:spPr/>
      <dgm:t>
        <a:bodyPr/>
        <a:lstStyle/>
        <a:p>
          <a:endParaRPr lang="en-US"/>
        </a:p>
      </dgm:t>
    </dgm:pt>
    <dgm:pt modelId="{84AD51D0-326E-4234-9B96-FDE1F5FDB13A}" type="pres">
      <dgm:prSet presAssocID="{86076080-45FE-4E7F-993B-720956697FF5}" presName="spNode" presStyleCnt="0"/>
      <dgm:spPr/>
      <dgm:t>
        <a:bodyPr/>
        <a:lstStyle/>
        <a:p>
          <a:endParaRPr lang="en-US"/>
        </a:p>
      </dgm:t>
    </dgm:pt>
    <dgm:pt modelId="{EC69EBDC-E4E9-45A4-BA5F-06D1C0D0A683}" type="pres">
      <dgm:prSet presAssocID="{4F42AC06-E794-400E-9098-94BF34B93B30}" presName="sibTrans" presStyleLbl="sibTrans1D1" presStyleIdx="1" presStyleCnt="4"/>
      <dgm:spPr/>
      <dgm:t>
        <a:bodyPr/>
        <a:lstStyle/>
        <a:p>
          <a:endParaRPr lang="en-US"/>
        </a:p>
      </dgm:t>
    </dgm:pt>
    <dgm:pt modelId="{3CD35E66-F73B-4B00-ACC5-4AB913DF9E13}" type="pres">
      <dgm:prSet presAssocID="{8809DB8B-72E8-4E19-ABE6-B5D8DD2E0E14}" presName="node" presStyleLbl="node1" presStyleIdx="2" presStyleCnt="4">
        <dgm:presLayoutVars>
          <dgm:bulletEnabled val="1"/>
        </dgm:presLayoutVars>
      </dgm:prSet>
      <dgm:spPr/>
      <dgm:t>
        <a:bodyPr/>
        <a:lstStyle/>
        <a:p>
          <a:endParaRPr lang="en-US"/>
        </a:p>
      </dgm:t>
    </dgm:pt>
    <dgm:pt modelId="{FC1197CE-99D4-4FF1-A467-A52307EDD616}" type="pres">
      <dgm:prSet presAssocID="{8809DB8B-72E8-4E19-ABE6-B5D8DD2E0E14}" presName="spNode" presStyleCnt="0"/>
      <dgm:spPr/>
      <dgm:t>
        <a:bodyPr/>
        <a:lstStyle/>
        <a:p>
          <a:endParaRPr lang="en-US"/>
        </a:p>
      </dgm:t>
    </dgm:pt>
    <dgm:pt modelId="{BB600463-65BA-400E-850B-845768327B9D}" type="pres">
      <dgm:prSet presAssocID="{D5F6C125-25B8-4C21-B4D2-ABDF62D9DBCA}" presName="sibTrans" presStyleLbl="sibTrans1D1" presStyleIdx="2" presStyleCnt="4"/>
      <dgm:spPr/>
      <dgm:t>
        <a:bodyPr/>
        <a:lstStyle/>
        <a:p>
          <a:endParaRPr lang="en-US"/>
        </a:p>
      </dgm:t>
    </dgm:pt>
    <dgm:pt modelId="{97CDD4A3-25E1-4F9D-9AC7-5FDA31B111AD}" type="pres">
      <dgm:prSet presAssocID="{E4A6A09A-8A7F-4838-AA3B-65F0FECFE8A8}" presName="node" presStyleLbl="node1" presStyleIdx="3" presStyleCnt="4">
        <dgm:presLayoutVars>
          <dgm:bulletEnabled val="1"/>
        </dgm:presLayoutVars>
      </dgm:prSet>
      <dgm:spPr/>
      <dgm:t>
        <a:bodyPr/>
        <a:lstStyle/>
        <a:p>
          <a:endParaRPr lang="en-US"/>
        </a:p>
      </dgm:t>
    </dgm:pt>
    <dgm:pt modelId="{BD092C55-1F64-4667-8626-41D35A623CDD}" type="pres">
      <dgm:prSet presAssocID="{E4A6A09A-8A7F-4838-AA3B-65F0FECFE8A8}" presName="spNode" presStyleCnt="0"/>
      <dgm:spPr/>
      <dgm:t>
        <a:bodyPr/>
        <a:lstStyle/>
        <a:p>
          <a:endParaRPr lang="en-US"/>
        </a:p>
      </dgm:t>
    </dgm:pt>
    <dgm:pt modelId="{AFD1231E-5014-4F89-9D94-62BA99EBA423}" type="pres">
      <dgm:prSet presAssocID="{88D525D9-A934-47AC-AF12-D47339F12276}" presName="sibTrans" presStyleLbl="sibTrans1D1" presStyleIdx="3" presStyleCnt="4"/>
      <dgm:spPr/>
      <dgm:t>
        <a:bodyPr/>
        <a:lstStyle/>
        <a:p>
          <a:endParaRPr lang="en-US"/>
        </a:p>
      </dgm:t>
    </dgm:pt>
  </dgm:ptLst>
  <dgm:cxnLst>
    <dgm:cxn modelId="{A059D491-EDBA-4266-AAE3-B1BA245FCFAF}" srcId="{560CDDE3-ED6A-41B7-AB86-B30990032864}" destId="{8809DB8B-72E8-4E19-ABE6-B5D8DD2E0E14}" srcOrd="2" destOrd="0" parTransId="{56482557-3037-49CC-B81B-A1CC2D63FF0F}" sibTransId="{D5F6C125-25B8-4C21-B4D2-ABDF62D9DBCA}"/>
    <dgm:cxn modelId="{5A0A0612-6674-48CC-8A9B-9A7B0CFD1C0E}" srcId="{560CDDE3-ED6A-41B7-AB86-B30990032864}" destId="{E4A6A09A-8A7F-4838-AA3B-65F0FECFE8A8}" srcOrd="3" destOrd="0" parTransId="{B8744C71-6F69-431C-803B-8245233D3EA1}" sibTransId="{88D525D9-A934-47AC-AF12-D47339F12276}"/>
    <dgm:cxn modelId="{A4F252E0-6339-41CB-8447-94F4F69F133A}" srcId="{560CDDE3-ED6A-41B7-AB86-B30990032864}" destId="{B3116A8F-48C7-41FC-8D2E-4524AD8755E6}" srcOrd="0" destOrd="0" parTransId="{CC501C04-2387-4E08-B610-12E7731BE820}" sibTransId="{2488B1D1-8B64-48B8-A4F5-28F97397B9C7}"/>
    <dgm:cxn modelId="{CC8FD0A0-DFE5-4D16-AB85-BBF191B35E98}" type="presOf" srcId="{88D525D9-A934-47AC-AF12-D47339F12276}" destId="{AFD1231E-5014-4F89-9D94-62BA99EBA423}" srcOrd="0" destOrd="0" presId="urn:microsoft.com/office/officeart/2005/8/layout/cycle6#1"/>
    <dgm:cxn modelId="{F0C0D5DE-618B-47DA-A719-7380CAB009F1}" type="presOf" srcId="{2488B1D1-8B64-48B8-A4F5-28F97397B9C7}" destId="{33742EC3-2472-4AD7-8094-46E1F9F1EE37}" srcOrd="0" destOrd="0" presId="urn:microsoft.com/office/officeart/2005/8/layout/cycle6#1"/>
    <dgm:cxn modelId="{48BBBE0E-575C-4A1A-A3A9-C4AFF207E7A8}" type="presOf" srcId="{E4A6A09A-8A7F-4838-AA3B-65F0FECFE8A8}" destId="{97CDD4A3-25E1-4F9D-9AC7-5FDA31B111AD}" srcOrd="0" destOrd="0" presId="urn:microsoft.com/office/officeart/2005/8/layout/cycle6#1"/>
    <dgm:cxn modelId="{A944CD8C-A4D7-4AA6-9E8E-4A9E62260D2B}" type="presOf" srcId="{4F42AC06-E794-400E-9098-94BF34B93B30}" destId="{EC69EBDC-E4E9-45A4-BA5F-06D1C0D0A683}" srcOrd="0" destOrd="0" presId="urn:microsoft.com/office/officeart/2005/8/layout/cycle6#1"/>
    <dgm:cxn modelId="{2606B71C-1820-4A20-88D7-EFE7638EAE15}" type="presOf" srcId="{8809DB8B-72E8-4E19-ABE6-B5D8DD2E0E14}" destId="{3CD35E66-F73B-4B00-ACC5-4AB913DF9E13}" srcOrd="0" destOrd="0" presId="urn:microsoft.com/office/officeart/2005/8/layout/cycle6#1"/>
    <dgm:cxn modelId="{A7E07998-E703-4AC9-A275-866856FBC032}" type="presOf" srcId="{560CDDE3-ED6A-41B7-AB86-B30990032864}" destId="{D31B7716-6D2E-4F4B-9AC6-89DC265A26CB}" srcOrd="0" destOrd="0" presId="urn:microsoft.com/office/officeart/2005/8/layout/cycle6#1"/>
    <dgm:cxn modelId="{3022D644-C742-4975-ADC0-44D180C07B97}" type="presOf" srcId="{D5F6C125-25B8-4C21-B4D2-ABDF62D9DBCA}" destId="{BB600463-65BA-400E-850B-845768327B9D}" srcOrd="0" destOrd="0" presId="urn:microsoft.com/office/officeart/2005/8/layout/cycle6#1"/>
    <dgm:cxn modelId="{4E0AEB3B-C622-4A0C-B63D-2A99BE014D6F}" type="presOf" srcId="{B3116A8F-48C7-41FC-8D2E-4524AD8755E6}" destId="{B3989165-D8E5-4E21-9E10-78019842AD40}" srcOrd="0" destOrd="0" presId="urn:microsoft.com/office/officeart/2005/8/layout/cycle6#1"/>
    <dgm:cxn modelId="{82748BF8-84BF-4A24-A927-8E377A4D5BA5}" type="presOf" srcId="{86076080-45FE-4E7F-993B-720956697FF5}" destId="{1F91243F-9A32-422F-8C9A-4D9E06D7F530}" srcOrd="0" destOrd="0" presId="urn:microsoft.com/office/officeart/2005/8/layout/cycle6#1"/>
    <dgm:cxn modelId="{38B9B268-C870-4354-93A8-81DB9D16B6C4}" srcId="{560CDDE3-ED6A-41B7-AB86-B30990032864}" destId="{86076080-45FE-4E7F-993B-720956697FF5}" srcOrd="1" destOrd="0" parTransId="{EAFA9E71-7B19-4F5E-8709-87A73653FEB0}" sibTransId="{4F42AC06-E794-400E-9098-94BF34B93B30}"/>
    <dgm:cxn modelId="{233651DA-6A88-4039-805C-016A6D2F6F20}" type="presParOf" srcId="{D31B7716-6D2E-4F4B-9AC6-89DC265A26CB}" destId="{B3989165-D8E5-4E21-9E10-78019842AD40}" srcOrd="0" destOrd="0" presId="urn:microsoft.com/office/officeart/2005/8/layout/cycle6#1"/>
    <dgm:cxn modelId="{0C177CC9-5F9E-41B9-9A7D-8510A1D0A9F9}" type="presParOf" srcId="{D31B7716-6D2E-4F4B-9AC6-89DC265A26CB}" destId="{135A5274-3D30-4966-98A2-AB4DA4C62D1E}" srcOrd="1" destOrd="0" presId="urn:microsoft.com/office/officeart/2005/8/layout/cycle6#1"/>
    <dgm:cxn modelId="{6E7B6EB3-0CD0-4A49-96F9-0E69CF77A7B4}" type="presParOf" srcId="{D31B7716-6D2E-4F4B-9AC6-89DC265A26CB}" destId="{33742EC3-2472-4AD7-8094-46E1F9F1EE37}" srcOrd="2" destOrd="0" presId="urn:microsoft.com/office/officeart/2005/8/layout/cycle6#1"/>
    <dgm:cxn modelId="{A65A75F1-42FC-40A9-9AA9-15F915C14EBF}" type="presParOf" srcId="{D31B7716-6D2E-4F4B-9AC6-89DC265A26CB}" destId="{1F91243F-9A32-422F-8C9A-4D9E06D7F530}" srcOrd="3" destOrd="0" presId="urn:microsoft.com/office/officeart/2005/8/layout/cycle6#1"/>
    <dgm:cxn modelId="{131C0778-99DD-4B7F-9852-7BAB5A0DD715}" type="presParOf" srcId="{D31B7716-6D2E-4F4B-9AC6-89DC265A26CB}" destId="{84AD51D0-326E-4234-9B96-FDE1F5FDB13A}" srcOrd="4" destOrd="0" presId="urn:microsoft.com/office/officeart/2005/8/layout/cycle6#1"/>
    <dgm:cxn modelId="{2EDE02A7-8BD2-4E9D-AEEE-ED4436FA6E73}" type="presParOf" srcId="{D31B7716-6D2E-4F4B-9AC6-89DC265A26CB}" destId="{EC69EBDC-E4E9-45A4-BA5F-06D1C0D0A683}" srcOrd="5" destOrd="0" presId="urn:microsoft.com/office/officeart/2005/8/layout/cycle6#1"/>
    <dgm:cxn modelId="{BAE415EF-4B48-41C9-95AC-E23D2BE7ACAD}" type="presParOf" srcId="{D31B7716-6D2E-4F4B-9AC6-89DC265A26CB}" destId="{3CD35E66-F73B-4B00-ACC5-4AB913DF9E13}" srcOrd="6" destOrd="0" presId="urn:microsoft.com/office/officeart/2005/8/layout/cycle6#1"/>
    <dgm:cxn modelId="{5C4FEA34-C998-402C-8CDF-55E3C5219CAF}" type="presParOf" srcId="{D31B7716-6D2E-4F4B-9AC6-89DC265A26CB}" destId="{FC1197CE-99D4-4FF1-A467-A52307EDD616}" srcOrd="7" destOrd="0" presId="urn:microsoft.com/office/officeart/2005/8/layout/cycle6#1"/>
    <dgm:cxn modelId="{F9C018A0-0DCF-4AD7-A789-7CE2D07A6AC0}" type="presParOf" srcId="{D31B7716-6D2E-4F4B-9AC6-89DC265A26CB}" destId="{BB600463-65BA-400E-850B-845768327B9D}" srcOrd="8" destOrd="0" presId="urn:microsoft.com/office/officeart/2005/8/layout/cycle6#1"/>
    <dgm:cxn modelId="{EB33A429-D8A3-44C7-8FBD-D56F6C38FE97}" type="presParOf" srcId="{D31B7716-6D2E-4F4B-9AC6-89DC265A26CB}" destId="{97CDD4A3-25E1-4F9D-9AC7-5FDA31B111AD}" srcOrd="9" destOrd="0" presId="urn:microsoft.com/office/officeart/2005/8/layout/cycle6#1"/>
    <dgm:cxn modelId="{72DAA967-877B-4030-BD73-0B4355229336}" type="presParOf" srcId="{D31B7716-6D2E-4F4B-9AC6-89DC265A26CB}" destId="{BD092C55-1F64-4667-8626-41D35A623CDD}" srcOrd="10" destOrd="0" presId="urn:microsoft.com/office/officeart/2005/8/layout/cycle6#1"/>
    <dgm:cxn modelId="{C0E501AF-663F-4359-87C5-0E89A2C3AF61}" type="presParOf" srcId="{D31B7716-6D2E-4F4B-9AC6-89DC265A26CB}" destId="{AFD1231E-5014-4F89-9D94-62BA99EBA423}" srcOrd="11" destOrd="0" presId="urn:microsoft.com/office/officeart/2005/8/layout/cycle6#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4B727-C553-4E21-B677-4075E1A4F0F5}" type="doc">
      <dgm:prSet loTypeId="urn:microsoft.com/office/officeart/2011/layout/RadialPictureList" loCatId="officeonline" qsTypeId="urn:microsoft.com/office/officeart/2005/8/quickstyle/simple4" qsCatId="simple" csTypeId="urn:microsoft.com/office/officeart/2005/8/colors/colorful2" csCatId="colorful" phldr="1"/>
      <dgm:spPr/>
      <dgm:t>
        <a:bodyPr/>
        <a:lstStyle/>
        <a:p>
          <a:endParaRPr lang="en-US"/>
        </a:p>
      </dgm:t>
    </dgm:pt>
    <dgm:pt modelId="{D6EAB13A-FB92-4D68-80C6-005BE5FAF113}">
      <dgm:prSet phldrT="[Text]" custT="1"/>
      <dgm:spPr/>
      <dgm:t>
        <a:bodyPr/>
        <a:lstStyle/>
        <a:p>
          <a:r>
            <a:rPr lang="en-US" sz="1600" dirty="0"/>
            <a:t>It's about the person, not the packaging</a:t>
          </a:r>
        </a:p>
      </dgm:t>
    </dgm:pt>
    <dgm:pt modelId="{9BEF64FD-221F-4109-93E2-8AC7B5F6B60C}" type="parTrans" cxnId="{B484EE57-2ACB-431F-BD97-96C19A972562}">
      <dgm:prSet/>
      <dgm:spPr/>
      <dgm:t>
        <a:bodyPr/>
        <a:lstStyle/>
        <a:p>
          <a:endParaRPr lang="en-US" sz="1200"/>
        </a:p>
      </dgm:t>
    </dgm:pt>
    <dgm:pt modelId="{182CEF16-1903-407B-95A4-6C76136C0A71}" type="sibTrans" cxnId="{B484EE57-2ACB-431F-BD97-96C19A972562}">
      <dgm:prSet/>
      <dgm:spPr/>
      <dgm:t>
        <a:bodyPr/>
        <a:lstStyle/>
        <a:p>
          <a:endParaRPr lang="en-US" sz="1200"/>
        </a:p>
      </dgm:t>
    </dgm:pt>
    <dgm:pt modelId="{E6EC7EAC-0BA0-4A49-923A-E70CC346FD0F}">
      <dgm:prSet phldrT="[Text]" custT="1"/>
      <dgm:spPr/>
      <dgm:t>
        <a:bodyPr/>
        <a:lstStyle/>
        <a:p>
          <a:r>
            <a:rPr lang="en-US" sz="1200" dirty="0"/>
            <a:t>Be inviting; never intimidating</a:t>
          </a:r>
        </a:p>
      </dgm:t>
    </dgm:pt>
    <dgm:pt modelId="{2EB7E51B-0E8B-4905-A216-1BE0080FA3DD}" type="parTrans" cxnId="{C4E9742C-0F27-4189-A45E-00DD3E18B9F9}">
      <dgm:prSet/>
      <dgm:spPr/>
      <dgm:t>
        <a:bodyPr/>
        <a:lstStyle/>
        <a:p>
          <a:endParaRPr lang="en-US" sz="1200"/>
        </a:p>
      </dgm:t>
    </dgm:pt>
    <dgm:pt modelId="{26015F6F-8001-4BBC-A8EB-92A414091494}" type="sibTrans" cxnId="{C4E9742C-0F27-4189-A45E-00DD3E18B9F9}">
      <dgm:prSet/>
      <dgm:spPr/>
      <dgm:t>
        <a:bodyPr/>
        <a:lstStyle/>
        <a:p>
          <a:endParaRPr lang="en-US" sz="1200"/>
        </a:p>
      </dgm:t>
    </dgm:pt>
    <dgm:pt modelId="{C6E5B54A-26CB-47BE-A71B-E21893311901}">
      <dgm:prSet phldrT="[Text]" custT="1"/>
      <dgm:spPr/>
      <dgm:t>
        <a:bodyPr/>
        <a:lstStyle/>
        <a:p>
          <a:r>
            <a:rPr lang="en-US" sz="1200"/>
            <a:t>Encourage curiosity</a:t>
          </a:r>
        </a:p>
      </dgm:t>
    </dgm:pt>
    <dgm:pt modelId="{AC5CE320-DFF4-4718-8FBE-3C272CFFF6BA}" type="parTrans" cxnId="{D87819D0-22D9-4188-850F-C199D380CC4F}">
      <dgm:prSet/>
      <dgm:spPr/>
      <dgm:t>
        <a:bodyPr/>
        <a:lstStyle/>
        <a:p>
          <a:endParaRPr lang="en-US" sz="1200"/>
        </a:p>
      </dgm:t>
    </dgm:pt>
    <dgm:pt modelId="{A32A4918-B36B-4061-BE52-7F2827506631}" type="sibTrans" cxnId="{D87819D0-22D9-4188-850F-C199D380CC4F}">
      <dgm:prSet/>
      <dgm:spPr/>
      <dgm:t>
        <a:bodyPr/>
        <a:lstStyle/>
        <a:p>
          <a:endParaRPr lang="en-US" sz="1200"/>
        </a:p>
      </dgm:t>
    </dgm:pt>
    <dgm:pt modelId="{90777846-09BE-4570-861D-1D42DBBB7756}">
      <dgm:prSet phldrT="[Text]" custT="1"/>
      <dgm:spPr/>
      <dgm:t>
        <a:bodyPr/>
        <a:lstStyle/>
        <a:p>
          <a:r>
            <a:rPr lang="en-US" sz="1200"/>
            <a:t>Empower confidence</a:t>
          </a:r>
        </a:p>
      </dgm:t>
    </dgm:pt>
    <dgm:pt modelId="{6D73736D-B3FF-44F5-8FDF-C4A6BA5435E9}" type="parTrans" cxnId="{49EF422F-A810-42FB-BE38-F104112FD37C}">
      <dgm:prSet/>
      <dgm:spPr/>
      <dgm:t>
        <a:bodyPr/>
        <a:lstStyle/>
        <a:p>
          <a:endParaRPr lang="en-US" sz="1200"/>
        </a:p>
      </dgm:t>
    </dgm:pt>
    <dgm:pt modelId="{8F05921F-A6A9-4745-8737-0D228FBC6ED2}" type="sibTrans" cxnId="{49EF422F-A810-42FB-BE38-F104112FD37C}">
      <dgm:prSet/>
      <dgm:spPr/>
      <dgm:t>
        <a:bodyPr/>
        <a:lstStyle/>
        <a:p>
          <a:endParaRPr lang="en-US" sz="1200"/>
        </a:p>
      </dgm:t>
    </dgm:pt>
    <dgm:pt modelId="{7E1C9A37-2969-43F0-B911-B259A4525D8D}">
      <dgm:prSet phldrT="[Text]" custT="1"/>
      <dgm:spPr/>
      <dgm:t>
        <a:bodyPr/>
        <a:lstStyle/>
        <a:p>
          <a:r>
            <a:rPr lang="en-US" sz="1200"/>
            <a:t>Inspire emotional connection</a:t>
          </a:r>
        </a:p>
      </dgm:t>
    </dgm:pt>
    <dgm:pt modelId="{AE90CFE1-1884-4996-A377-301946326A75}" type="parTrans" cxnId="{B2FDF0AC-E826-4B4F-8097-7DCF791C40CA}">
      <dgm:prSet/>
      <dgm:spPr/>
      <dgm:t>
        <a:bodyPr/>
        <a:lstStyle/>
        <a:p>
          <a:endParaRPr lang="en-US" sz="1200"/>
        </a:p>
      </dgm:t>
    </dgm:pt>
    <dgm:pt modelId="{4F97C1D4-0197-411C-936F-E1FEB41BFBF6}" type="sibTrans" cxnId="{B2FDF0AC-E826-4B4F-8097-7DCF791C40CA}">
      <dgm:prSet/>
      <dgm:spPr/>
      <dgm:t>
        <a:bodyPr/>
        <a:lstStyle/>
        <a:p>
          <a:endParaRPr lang="en-US" sz="1200"/>
        </a:p>
      </dgm:t>
    </dgm:pt>
    <dgm:pt modelId="{53BE824D-38D1-48C0-82ED-368F83C6728E}" type="pres">
      <dgm:prSet presAssocID="{C394B727-C553-4E21-B677-4075E1A4F0F5}" presName="Name0" presStyleCnt="0">
        <dgm:presLayoutVars>
          <dgm:chMax val="1"/>
          <dgm:chPref val="1"/>
          <dgm:dir/>
          <dgm:resizeHandles/>
        </dgm:presLayoutVars>
      </dgm:prSet>
      <dgm:spPr/>
      <dgm:t>
        <a:bodyPr/>
        <a:lstStyle/>
        <a:p>
          <a:endParaRPr lang="en-US"/>
        </a:p>
      </dgm:t>
    </dgm:pt>
    <dgm:pt modelId="{059DA03B-C3B1-4E5B-91BE-BBD02D937B41}" type="pres">
      <dgm:prSet presAssocID="{D6EAB13A-FB92-4D68-80C6-005BE5FAF113}" presName="Parent" presStyleLbl="node1" presStyleIdx="0" presStyleCnt="2">
        <dgm:presLayoutVars>
          <dgm:chMax val="4"/>
          <dgm:chPref val="3"/>
        </dgm:presLayoutVars>
      </dgm:prSet>
      <dgm:spPr/>
      <dgm:t>
        <a:bodyPr/>
        <a:lstStyle/>
        <a:p>
          <a:endParaRPr lang="en-US"/>
        </a:p>
      </dgm:t>
    </dgm:pt>
    <dgm:pt modelId="{5C233BE1-9C9A-42EE-80BF-BD2AB12F239F}" type="pres">
      <dgm:prSet presAssocID="{E6EC7EAC-0BA0-4A49-923A-E70CC346FD0F}" presName="Accent" presStyleLbl="node1" presStyleIdx="1" presStyleCnt="2"/>
      <dgm:spPr/>
      <dgm:t>
        <a:bodyPr/>
        <a:lstStyle/>
        <a:p>
          <a:endParaRPr lang="en-US"/>
        </a:p>
      </dgm:t>
    </dgm:pt>
    <dgm:pt modelId="{C616C743-EB9C-484C-8B2D-3DED31155F0B}" type="pres">
      <dgm:prSet presAssocID="{E6EC7EAC-0BA0-4A49-923A-E70CC346FD0F}" presName="Image1" presStyleLbl="fgImgPlace1" presStyleIdx="0" presStyleCnt="4"/>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12254" t="-37344" r="-8185" b="-12000"/>
          </a:stretch>
        </a:blipFill>
      </dgm:spPr>
      <dgm:t>
        <a:bodyPr/>
        <a:lstStyle/>
        <a:p>
          <a:endParaRPr lang="en-US"/>
        </a:p>
      </dgm:t>
    </dgm:pt>
    <dgm:pt modelId="{5BA174E8-9F04-4D08-A393-E0E10938E310}" type="pres">
      <dgm:prSet presAssocID="{E6EC7EAC-0BA0-4A49-923A-E70CC346FD0F}" presName="Child1" presStyleLbl="revTx" presStyleIdx="0" presStyleCnt="4">
        <dgm:presLayoutVars>
          <dgm:chMax val="0"/>
          <dgm:chPref val="0"/>
          <dgm:bulletEnabled val="1"/>
        </dgm:presLayoutVars>
      </dgm:prSet>
      <dgm:spPr/>
      <dgm:t>
        <a:bodyPr/>
        <a:lstStyle/>
        <a:p>
          <a:endParaRPr lang="en-US"/>
        </a:p>
      </dgm:t>
    </dgm:pt>
    <dgm:pt modelId="{F83BBFF0-0084-4099-A395-7A843B8A7B25}" type="pres">
      <dgm:prSet presAssocID="{C6E5B54A-26CB-47BE-A71B-E21893311901}" presName="Image2" presStyleCnt="0"/>
      <dgm:spPr/>
      <dgm:t>
        <a:bodyPr/>
        <a:lstStyle/>
        <a:p>
          <a:endParaRPr lang="en-US"/>
        </a:p>
      </dgm:t>
    </dgm:pt>
    <dgm:pt modelId="{D7433931-7347-4434-828A-F4F88E6EB433}" type="pres">
      <dgm:prSet presAssocID="{C6E5B54A-26CB-47BE-A71B-E21893311901}" presName="Image" presStyleLbl="fgImgPlace1" presStyleIdx="1" presStyleCnt="4"/>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2625" t="1024" r="-57378" b="-4192"/>
          </a:stretch>
        </a:blipFill>
      </dgm:spPr>
      <dgm:t>
        <a:bodyPr/>
        <a:lstStyle/>
        <a:p>
          <a:endParaRPr lang="en-US"/>
        </a:p>
      </dgm:t>
    </dgm:pt>
    <dgm:pt modelId="{5EBD4E8B-A1DB-449F-B4FE-B593E0E7DC7E}" type="pres">
      <dgm:prSet presAssocID="{C6E5B54A-26CB-47BE-A71B-E21893311901}" presName="Child2" presStyleLbl="revTx" presStyleIdx="1" presStyleCnt="4">
        <dgm:presLayoutVars>
          <dgm:chMax val="0"/>
          <dgm:chPref val="0"/>
          <dgm:bulletEnabled val="1"/>
        </dgm:presLayoutVars>
      </dgm:prSet>
      <dgm:spPr/>
      <dgm:t>
        <a:bodyPr/>
        <a:lstStyle/>
        <a:p>
          <a:endParaRPr lang="en-US"/>
        </a:p>
      </dgm:t>
    </dgm:pt>
    <dgm:pt modelId="{C635137E-A6DF-4923-A377-FF53D85B6529}" type="pres">
      <dgm:prSet presAssocID="{90777846-09BE-4570-861D-1D42DBBB7756}" presName="Image3" presStyleCnt="0"/>
      <dgm:spPr/>
      <dgm:t>
        <a:bodyPr/>
        <a:lstStyle/>
        <a:p>
          <a:endParaRPr lang="en-US"/>
        </a:p>
      </dgm:t>
    </dgm:pt>
    <dgm:pt modelId="{791AC6EE-D164-43A0-8962-DA169C3CADBD}" type="pres">
      <dgm:prSet presAssocID="{90777846-09BE-4570-861D-1D42DBBB7756}" presName="Image" presStyleLbl="fgImgPlace1" presStyleIdx="2" presStyleCnt="4" custFlipHor="1"/>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28362" r="-42048" b="-13608"/>
          </a:stretch>
        </a:blipFill>
      </dgm:spPr>
      <dgm:t>
        <a:bodyPr/>
        <a:lstStyle/>
        <a:p>
          <a:endParaRPr lang="en-US"/>
        </a:p>
      </dgm:t>
    </dgm:pt>
    <dgm:pt modelId="{23E8D642-7D04-4C99-8599-FE5CC793D052}" type="pres">
      <dgm:prSet presAssocID="{90777846-09BE-4570-861D-1D42DBBB7756}" presName="Child3" presStyleLbl="revTx" presStyleIdx="2" presStyleCnt="4">
        <dgm:presLayoutVars>
          <dgm:chMax val="0"/>
          <dgm:chPref val="0"/>
          <dgm:bulletEnabled val="1"/>
        </dgm:presLayoutVars>
      </dgm:prSet>
      <dgm:spPr/>
      <dgm:t>
        <a:bodyPr/>
        <a:lstStyle/>
        <a:p>
          <a:endParaRPr lang="en-US"/>
        </a:p>
      </dgm:t>
    </dgm:pt>
    <dgm:pt modelId="{340241C1-F790-42ED-A2C4-9DE3309E4A9C}" type="pres">
      <dgm:prSet presAssocID="{7E1C9A37-2969-43F0-B911-B259A4525D8D}" presName="Image4" presStyleCnt="0"/>
      <dgm:spPr/>
      <dgm:t>
        <a:bodyPr/>
        <a:lstStyle/>
        <a:p>
          <a:endParaRPr lang="en-US"/>
        </a:p>
      </dgm:t>
    </dgm:pt>
    <dgm:pt modelId="{62BA6539-B035-4C8A-9EEC-86733A9CAB3A}" type="pres">
      <dgm:prSet presAssocID="{7E1C9A37-2969-43F0-B911-B259A4525D8D}" presName="Image" presStyleLbl="fgImgPlace1" presStyleIdx="3" presStyleCnt="4"/>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l="-13233" t="-13469" r="-12278" b="-12043"/>
          </a:stretch>
        </a:blipFill>
      </dgm:spPr>
      <dgm:t>
        <a:bodyPr/>
        <a:lstStyle/>
        <a:p>
          <a:endParaRPr lang="en-US"/>
        </a:p>
      </dgm:t>
    </dgm:pt>
    <dgm:pt modelId="{38F3CF7D-E9BC-489E-A72E-FCE8876F93D2}" type="pres">
      <dgm:prSet presAssocID="{7E1C9A37-2969-43F0-B911-B259A4525D8D}" presName="Child4" presStyleLbl="revTx" presStyleIdx="3" presStyleCnt="4">
        <dgm:presLayoutVars>
          <dgm:chMax val="0"/>
          <dgm:chPref val="0"/>
          <dgm:bulletEnabled val="1"/>
        </dgm:presLayoutVars>
      </dgm:prSet>
      <dgm:spPr/>
      <dgm:t>
        <a:bodyPr/>
        <a:lstStyle/>
        <a:p>
          <a:endParaRPr lang="en-US"/>
        </a:p>
      </dgm:t>
    </dgm:pt>
  </dgm:ptLst>
  <dgm:cxnLst>
    <dgm:cxn modelId="{52B6B97F-B83C-45DE-8456-211271708173}" type="presOf" srcId="{C6E5B54A-26CB-47BE-A71B-E21893311901}" destId="{5EBD4E8B-A1DB-449F-B4FE-B593E0E7DC7E}" srcOrd="0" destOrd="0" presId="urn:microsoft.com/office/officeart/2011/layout/RadialPictureList"/>
    <dgm:cxn modelId="{36E48605-E8DA-499B-8B2B-13DFC0215E1B}" type="presOf" srcId="{C394B727-C553-4E21-B677-4075E1A4F0F5}" destId="{53BE824D-38D1-48C0-82ED-368F83C6728E}" srcOrd="0" destOrd="0" presId="urn:microsoft.com/office/officeart/2011/layout/RadialPictureList"/>
    <dgm:cxn modelId="{B2FDF0AC-E826-4B4F-8097-7DCF791C40CA}" srcId="{D6EAB13A-FB92-4D68-80C6-005BE5FAF113}" destId="{7E1C9A37-2969-43F0-B911-B259A4525D8D}" srcOrd="3" destOrd="0" parTransId="{AE90CFE1-1884-4996-A377-301946326A75}" sibTransId="{4F97C1D4-0197-411C-936F-E1FEB41BFBF6}"/>
    <dgm:cxn modelId="{BED428D1-A0BB-49B8-96B9-AC3A74D7FDAE}" type="presOf" srcId="{D6EAB13A-FB92-4D68-80C6-005BE5FAF113}" destId="{059DA03B-C3B1-4E5B-91BE-BBD02D937B41}" srcOrd="0" destOrd="0" presId="urn:microsoft.com/office/officeart/2011/layout/RadialPictureList"/>
    <dgm:cxn modelId="{234DE443-EA3D-4DED-A769-72F4DAEE6EF3}" type="presOf" srcId="{E6EC7EAC-0BA0-4A49-923A-E70CC346FD0F}" destId="{5BA174E8-9F04-4D08-A393-E0E10938E310}" srcOrd="0" destOrd="0" presId="urn:microsoft.com/office/officeart/2011/layout/RadialPictureList"/>
    <dgm:cxn modelId="{D87819D0-22D9-4188-850F-C199D380CC4F}" srcId="{D6EAB13A-FB92-4D68-80C6-005BE5FAF113}" destId="{C6E5B54A-26CB-47BE-A71B-E21893311901}" srcOrd="1" destOrd="0" parTransId="{AC5CE320-DFF4-4718-8FBE-3C272CFFF6BA}" sibTransId="{A32A4918-B36B-4061-BE52-7F2827506631}"/>
    <dgm:cxn modelId="{49EF422F-A810-42FB-BE38-F104112FD37C}" srcId="{D6EAB13A-FB92-4D68-80C6-005BE5FAF113}" destId="{90777846-09BE-4570-861D-1D42DBBB7756}" srcOrd="2" destOrd="0" parTransId="{6D73736D-B3FF-44F5-8FDF-C4A6BA5435E9}" sibTransId="{8F05921F-A6A9-4745-8737-0D228FBC6ED2}"/>
    <dgm:cxn modelId="{B484EE57-2ACB-431F-BD97-96C19A972562}" srcId="{C394B727-C553-4E21-B677-4075E1A4F0F5}" destId="{D6EAB13A-FB92-4D68-80C6-005BE5FAF113}" srcOrd="0" destOrd="0" parTransId="{9BEF64FD-221F-4109-93E2-8AC7B5F6B60C}" sibTransId="{182CEF16-1903-407B-95A4-6C76136C0A71}"/>
    <dgm:cxn modelId="{2913B709-4A5B-4164-B3A7-CF871BDD0AB9}" type="presOf" srcId="{7E1C9A37-2969-43F0-B911-B259A4525D8D}" destId="{38F3CF7D-E9BC-489E-A72E-FCE8876F93D2}" srcOrd="0" destOrd="0" presId="urn:microsoft.com/office/officeart/2011/layout/RadialPictureList"/>
    <dgm:cxn modelId="{C4E9742C-0F27-4189-A45E-00DD3E18B9F9}" srcId="{D6EAB13A-FB92-4D68-80C6-005BE5FAF113}" destId="{E6EC7EAC-0BA0-4A49-923A-E70CC346FD0F}" srcOrd="0" destOrd="0" parTransId="{2EB7E51B-0E8B-4905-A216-1BE0080FA3DD}" sibTransId="{26015F6F-8001-4BBC-A8EB-92A414091494}"/>
    <dgm:cxn modelId="{F766DA44-6B85-4D8B-969C-E698AD1CD247}" type="presOf" srcId="{90777846-09BE-4570-861D-1D42DBBB7756}" destId="{23E8D642-7D04-4C99-8599-FE5CC793D052}" srcOrd="0" destOrd="0" presId="urn:microsoft.com/office/officeart/2011/layout/RadialPictureList"/>
    <dgm:cxn modelId="{65992AD4-EABC-49F3-8DF4-9AE58A554908}" type="presParOf" srcId="{53BE824D-38D1-48C0-82ED-368F83C6728E}" destId="{059DA03B-C3B1-4E5B-91BE-BBD02D937B41}" srcOrd="0" destOrd="0" presId="urn:microsoft.com/office/officeart/2011/layout/RadialPictureList"/>
    <dgm:cxn modelId="{0A014029-39F5-49A9-BF3B-046C5D2992D5}" type="presParOf" srcId="{53BE824D-38D1-48C0-82ED-368F83C6728E}" destId="{5C233BE1-9C9A-42EE-80BF-BD2AB12F239F}" srcOrd="1" destOrd="0" presId="urn:microsoft.com/office/officeart/2011/layout/RadialPictureList"/>
    <dgm:cxn modelId="{03B5536B-38C2-4D42-902C-52050B37BAEA}" type="presParOf" srcId="{53BE824D-38D1-48C0-82ED-368F83C6728E}" destId="{C616C743-EB9C-484C-8B2D-3DED31155F0B}" srcOrd="2" destOrd="0" presId="urn:microsoft.com/office/officeart/2011/layout/RadialPictureList"/>
    <dgm:cxn modelId="{726FBFA3-D085-4D6F-9FDB-EF03401E08A4}" type="presParOf" srcId="{53BE824D-38D1-48C0-82ED-368F83C6728E}" destId="{5BA174E8-9F04-4D08-A393-E0E10938E310}" srcOrd="3" destOrd="0" presId="urn:microsoft.com/office/officeart/2011/layout/RadialPictureList"/>
    <dgm:cxn modelId="{F2367727-EBC9-42C6-BA24-8917EC55199C}" type="presParOf" srcId="{53BE824D-38D1-48C0-82ED-368F83C6728E}" destId="{F83BBFF0-0084-4099-A395-7A843B8A7B25}" srcOrd="4" destOrd="0" presId="urn:microsoft.com/office/officeart/2011/layout/RadialPictureList"/>
    <dgm:cxn modelId="{3867278E-B22F-4F77-BBC4-26B8BE32753E}" type="presParOf" srcId="{F83BBFF0-0084-4099-A395-7A843B8A7B25}" destId="{D7433931-7347-4434-828A-F4F88E6EB433}" srcOrd="0" destOrd="0" presId="urn:microsoft.com/office/officeart/2011/layout/RadialPictureList"/>
    <dgm:cxn modelId="{6746A509-B8D4-4E6A-A5F6-C57E00EFCEF7}" type="presParOf" srcId="{53BE824D-38D1-48C0-82ED-368F83C6728E}" destId="{5EBD4E8B-A1DB-449F-B4FE-B593E0E7DC7E}" srcOrd="5" destOrd="0" presId="urn:microsoft.com/office/officeart/2011/layout/RadialPictureList"/>
    <dgm:cxn modelId="{B8A7887C-F04A-4ECA-ABBF-EE0629EFD013}" type="presParOf" srcId="{53BE824D-38D1-48C0-82ED-368F83C6728E}" destId="{C635137E-A6DF-4923-A377-FF53D85B6529}" srcOrd="6" destOrd="0" presId="urn:microsoft.com/office/officeart/2011/layout/RadialPictureList"/>
    <dgm:cxn modelId="{8EA3C1CD-D32B-46F4-8834-AB730276233C}" type="presParOf" srcId="{C635137E-A6DF-4923-A377-FF53D85B6529}" destId="{791AC6EE-D164-43A0-8962-DA169C3CADBD}" srcOrd="0" destOrd="0" presId="urn:microsoft.com/office/officeart/2011/layout/RadialPictureList"/>
    <dgm:cxn modelId="{38CC6A09-C33E-4C0A-A988-0A8E951DCE4B}" type="presParOf" srcId="{53BE824D-38D1-48C0-82ED-368F83C6728E}" destId="{23E8D642-7D04-4C99-8599-FE5CC793D052}" srcOrd="7" destOrd="0" presId="urn:microsoft.com/office/officeart/2011/layout/RadialPictureList"/>
    <dgm:cxn modelId="{C949FF59-02F4-4959-9E70-0D538698EC40}" type="presParOf" srcId="{53BE824D-38D1-48C0-82ED-368F83C6728E}" destId="{340241C1-F790-42ED-A2C4-9DE3309E4A9C}" srcOrd="8" destOrd="0" presId="urn:microsoft.com/office/officeart/2011/layout/RadialPictureList"/>
    <dgm:cxn modelId="{D0AA3E41-DD1D-4AE5-A205-B18EA2A3D337}" type="presParOf" srcId="{340241C1-F790-42ED-A2C4-9DE3309E4A9C}" destId="{62BA6539-B035-4C8A-9EEC-86733A9CAB3A}" srcOrd="0" destOrd="0" presId="urn:microsoft.com/office/officeart/2011/layout/RadialPictureList"/>
    <dgm:cxn modelId="{4D1FCCB6-EB6A-494D-B992-9B2959D156DF}" type="presParOf" srcId="{53BE824D-38D1-48C0-82ED-368F83C6728E}" destId="{38F3CF7D-E9BC-489E-A72E-FCE8876F93D2}" srcOrd="9"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53C950-BFCE-41C2-9F9F-F5C997A7033F}" type="doc">
      <dgm:prSet loTypeId="urn:microsoft.com/office/officeart/2008/layout/AlternatingPictureBlocks" loCatId="picture" qsTypeId="urn:microsoft.com/office/officeart/2005/8/quickstyle/simple4" qsCatId="simple" csTypeId="new unique ID" csCatId="colorful" phldr="1"/>
      <dgm:spPr/>
      <dgm:t>
        <a:bodyPr/>
        <a:lstStyle/>
        <a:p>
          <a:endParaRPr lang="en-US"/>
        </a:p>
      </dgm:t>
    </dgm:pt>
    <dgm:pt modelId="{96B836D7-B2AD-4C38-B1AF-0ABC10C86921}">
      <dgm:prSet phldrT="[Text]"/>
      <dgm:spPr/>
      <dgm:t>
        <a:bodyPr/>
        <a:lstStyle/>
        <a:p>
          <a:r>
            <a:rPr lang="en-US" smtClean="0"/>
            <a:t>Clean/minimalist</a:t>
          </a:r>
          <a:endParaRPr lang="en-US" dirty="0"/>
        </a:p>
      </dgm:t>
    </dgm:pt>
    <dgm:pt modelId="{3B8E4E3F-26F2-4508-AAE1-424E5A39D61E}" type="parTrans" cxnId="{3F87F1D1-2DC6-4B11-89A3-BF7C512B06AA}">
      <dgm:prSet/>
      <dgm:spPr/>
      <dgm:t>
        <a:bodyPr/>
        <a:lstStyle/>
        <a:p>
          <a:endParaRPr lang="en-US"/>
        </a:p>
      </dgm:t>
    </dgm:pt>
    <dgm:pt modelId="{7564E697-2140-4C46-9189-F6226BC57EE2}" type="sibTrans" cxnId="{3F87F1D1-2DC6-4B11-89A3-BF7C512B06AA}">
      <dgm:prSet/>
      <dgm:spPr/>
      <dgm:t>
        <a:bodyPr/>
        <a:lstStyle/>
        <a:p>
          <a:endParaRPr lang="en-US"/>
        </a:p>
      </dgm:t>
    </dgm:pt>
    <dgm:pt modelId="{F543AA40-A89F-431E-94D9-AC8B6D1C8BC7}">
      <dgm:prSet phldrT="[Text]"/>
      <dgm:spPr/>
      <dgm:t>
        <a:bodyPr/>
        <a:lstStyle/>
        <a:p>
          <a:r>
            <a:rPr lang="en-US" dirty="0" smtClean="0"/>
            <a:t>Creative use of type</a:t>
          </a:r>
          <a:endParaRPr lang="en-US" dirty="0"/>
        </a:p>
      </dgm:t>
    </dgm:pt>
    <dgm:pt modelId="{FE00C373-584B-4F4B-BA86-BB34F6A64C6B}" type="parTrans" cxnId="{BA93B67F-675F-4AF0-A6E1-6F18B33CD698}">
      <dgm:prSet/>
      <dgm:spPr/>
      <dgm:t>
        <a:bodyPr/>
        <a:lstStyle/>
        <a:p>
          <a:endParaRPr lang="en-US"/>
        </a:p>
      </dgm:t>
    </dgm:pt>
    <dgm:pt modelId="{E7BACB54-F4F2-4AE0-9E68-D901C2EE288E}" type="sibTrans" cxnId="{BA93B67F-675F-4AF0-A6E1-6F18B33CD698}">
      <dgm:prSet/>
      <dgm:spPr/>
      <dgm:t>
        <a:bodyPr/>
        <a:lstStyle/>
        <a:p>
          <a:endParaRPr lang="en-US"/>
        </a:p>
      </dgm:t>
    </dgm:pt>
    <dgm:pt modelId="{59E11DDB-2D10-4382-A08E-EBF251F744E8}">
      <dgm:prSet phldrT="[Text]"/>
      <dgm:spPr/>
      <dgm:t>
        <a:bodyPr/>
        <a:lstStyle/>
        <a:p>
          <a:r>
            <a:rPr lang="en-US" dirty="0"/>
            <a:t>Fresh use of color</a:t>
          </a:r>
        </a:p>
      </dgm:t>
    </dgm:pt>
    <dgm:pt modelId="{EC94A317-D8BD-4166-890E-798166BBD489}" type="parTrans" cxnId="{08F58B84-9513-4267-B42F-7DDA06D38753}">
      <dgm:prSet/>
      <dgm:spPr/>
      <dgm:t>
        <a:bodyPr/>
        <a:lstStyle/>
        <a:p>
          <a:endParaRPr lang="en-US"/>
        </a:p>
      </dgm:t>
    </dgm:pt>
    <dgm:pt modelId="{8FA31717-AACB-4AF6-BA59-FAFF551E0974}" type="sibTrans" cxnId="{08F58B84-9513-4267-B42F-7DDA06D38753}">
      <dgm:prSet/>
      <dgm:spPr/>
      <dgm:t>
        <a:bodyPr/>
        <a:lstStyle/>
        <a:p>
          <a:endParaRPr lang="en-US"/>
        </a:p>
      </dgm:t>
    </dgm:pt>
    <dgm:pt modelId="{054C876F-9C0E-4A5F-99AF-EDB1357B83D9}" type="pres">
      <dgm:prSet presAssocID="{7053C950-BFCE-41C2-9F9F-F5C997A7033F}" presName="linearFlow" presStyleCnt="0">
        <dgm:presLayoutVars>
          <dgm:dir/>
          <dgm:resizeHandles val="exact"/>
        </dgm:presLayoutVars>
      </dgm:prSet>
      <dgm:spPr/>
      <dgm:t>
        <a:bodyPr/>
        <a:lstStyle/>
        <a:p>
          <a:endParaRPr lang="en-US"/>
        </a:p>
      </dgm:t>
    </dgm:pt>
    <dgm:pt modelId="{E98F3818-DCE1-4C58-8720-9B170153108E}" type="pres">
      <dgm:prSet presAssocID="{96B836D7-B2AD-4C38-B1AF-0ABC10C86921}" presName="comp" presStyleCnt="0"/>
      <dgm:spPr/>
    </dgm:pt>
    <dgm:pt modelId="{E8DBE2FA-818C-47B7-BFFA-99B9D73C7437}" type="pres">
      <dgm:prSet presAssocID="{96B836D7-B2AD-4C38-B1AF-0ABC10C86921}" presName="rect2" presStyleLbl="node1" presStyleIdx="0" presStyleCnt="3">
        <dgm:presLayoutVars>
          <dgm:bulletEnabled val="1"/>
        </dgm:presLayoutVars>
      </dgm:prSet>
      <dgm:spPr/>
      <dgm:t>
        <a:bodyPr/>
        <a:lstStyle/>
        <a:p>
          <a:endParaRPr lang="en-US"/>
        </a:p>
      </dgm:t>
    </dgm:pt>
    <dgm:pt modelId="{DADAB537-D15A-46A9-8A0D-C2AC82A95441}" type="pres">
      <dgm:prSet presAssocID="{96B836D7-B2AD-4C38-B1AF-0ABC10C86921}" presName="rect1" presStyleLbl="lnNode1" presStyleIdx="0" presStyleCnt="3"/>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48030" r="-27801" b="-13000"/>
          </a:stretch>
        </a:blipFill>
      </dgm:spPr>
      <dgm:t>
        <a:bodyPr/>
        <a:lstStyle/>
        <a:p>
          <a:endParaRPr lang="en-US"/>
        </a:p>
      </dgm:t>
    </dgm:pt>
    <dgm:pt modelId="{1A2D66D1-A3FA-4062-A015-ED40E890B133}" type="pres">
      <dgm:prSet presAssocID="{7564E697-2140-4C46-9189-F6226BC57EE2}" presName="sibTrans" presStyleCnt="0"/>
      <dgm:spPr/>
    </dgm:pt>
    <dgm:pt modelId="{5271AA1A-6F8F-4970-92AF-42014DC283F0}" type="pres">
      <dgm:prSet presAssocID="{F543AA40-A89F-431E-94D9-AC8B6D1C8BC7}" presName="comp" presStyleCnt="0"/>
      <dgm:spPr/>
    </dgm:pt>
    <dgm:pt modelId="{46D6BFE3-021E-4BFB-92AF-6963BFD0ADF0}" type="pres">
      <dgm:prSet presAssocID="{F543AA40-A89F-431E-94D9-AC8B6D1C8BC7}" presName="rect2" presStyleLbl="node1" presStyleIdx="1" presStyleCnt="3">
        <dgm:presLayoutVars>
          <dgm:bulletEnabled val="1"/>
        </dgm:presLayoutVars>
      </dgm:prSet>
      <dgm:spPr/>
      <dgm:t>
        <a:bodyPr/>
        <a:lstStyle/>
        <a:p>
          <a:endParaRPr lang="en-US"/>
        </a:p>
      </dgm:t>
    </dgm:pt>
    <dgm:pt modelId="{CDE9B708-22AA-4DB5-9C79-A0CA2924A224}" type="pres">
      <dgm:prSet presAssocID="{F543AA40-A89F-431E-94D9-AC8B6D1C8BC7}" presName="rect1" presStyleLbl="ln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4E89C01D-0328-476F-B401-12603F0DF374}" type="pres">
      <dgm:prSet presAssocID="{E7BACB54-F4F2-4AE0-9E68-D901C2EE288E}" presName="sibTrans" presStyleCnt="0"/>
      <dgm:spPr/>
    </dgm:pt>
    <dgm:pt modelId="{3D766E38-D25C-4359-9F01-EF9C122A6595}" type="pres">
      <dgm:prSet presAssocID="{59E11DDB-2D10-4382-A08E-EBF251F744E8}" presName="comp" presStyleCnt="0"/>
      <dgm:spPr/>
    </dgm:pt>
    <dgm:pt modelId="{A79DAD9D-CEA2-4A56-AEC5-06029B40416A}" type="pres">
      <dgm:prSet presAssocID="{59E11DDB-2D10-4382-A08E-EBF251F744E8}" presName="rect2" presStyleLbl="node1" presStyleIdx="2" presStyleCnt="3">
        <dgm:presLayoutVars>
          <dgm:bulletEnabled val="1"/>
        </dgm:presLayoutVars>
      </dgm:prSet>
      <dgm:spPr/>
      <dgm:t>
        <a:bodyPr/>
        <a:lstStyle/>
        <a:p>
          <a:endParaRPr lang="en-US"/>
        </a:p>
      </dgm:t>
    </dgm:pt>
    <dgm:pt modelId="{169361D5-07DF-497C-92D8-1606772B56C1}" type="pres">
      <dgm:prSet presAssocID="{59E11DDB-2D10-4382-A08E-EBF251F744E8}" presName="rect1" presStyleLbl="ln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4000" b="-24000"/>
          </a:stretch>
        </a:blipFill>
      </dgm:spPr>
      <dgm:t>
        <a:bodyPr/>
        <a:lstStyle/>
        <a:p>
          <a:endParaRPr lang="en-US"/>
        </a:p>
      </dgm:t>
    </dgm:pt>
  </dgm:ptLst>
  <dgm:cxnLst>
    <dgm:cxn modelId="{BA93B67F-675F-4AF0-A6E1-6F18B33CD698}" srcId="{7053C950-BFCE-41C2-9F9F-F5C997A7033F}" destId="{F543AA40-A89F-431E-94D9-AC8B6D1C8BC7}" srcOrd="1" destOrd="0" parTransId="{FE00C373-584B-4F4B-BA86-BB34F6A64C6B}" sibTransId="{E7BACB54-F4F2-4AE0-9E68-D901C2EE288E}"/>
    <dgm:cxn modelId="{48C485D7-FFBF-454B-BC6B-44D422907707}" type="presOf" srcId="{96B836D7-B2AD-4C38-B1AF-0ABC10C86921}" destId="{E8DBE2FA-818C-47B7-BFFA-99B9D73C7437}" srcOrd="0" destOrd="0" presId="urn:microsoft.com/office/officeart/2008/layout/AlternatingPictureBlocks"/>
    <dgm:cxn modelId="{08F58B84-9513-4267-B42F-7DDA06D38753}" srcId="{7053C950-BFCE-41C2-9F9F-F5C997A7033F}" destId="{59E11DDB-2D10-4382-A08E-EBF251F744E8}" srcOrd="2" destOrd="0" parTransId="{EC94A317-D8BD-4166-890E-798166BBD489}" sibTransId="{8FA31717-AACB-4AF6-BA59-FAFF551E0974}"/>
    <dgm:cxn modelId="{3F87F1D1-2DC6-4B11-89A3-BF7C512B06AA}" srcId="{7053C950-BFCE-41C2-9F9F-F5C997A7033F}" destId="{96B836D7-B2AD-4C38-B1AF-0ABC10C86921}" srcOrd="0" destOrd="0" parTransId="{3B8E4E3F-26F2-4508-AAE1-424E5A39D61E}" sibTransId="{7564E697-2140-4C46-9189-F6226BC57EE2}"/>
    <dgm:cxn modelId="{7F9A4608-DC04-4768-BEC4-171984AD4EF9}" type="presOf" srcId="{59E11DDB-2D10-4382-A08E-EBF251F744E8}" destId="{A79DAD9D-CEA2-4A56-AEC5-06029B40416A}" srcOrd="0" destOrd="0" presId="urn:microsoft.com/office/officeart/2008/layout/AlternatingPictureBlocks"/>
    <dgm:cxn modelId="{0A0C6070-9616-4F93-88FE-4071C6B86488}" type="presOf" srcId="{7053C950-BFCE-41C2-9F9F-F5C997A7033F}" destId="{054C876F-9C0E-4A5F-99AF-EDB1357B83D9}" srcOrd="0" destOrd="0" presId="urn:microsoft.com/office/officeart/2008/layout/AlternatingPictureBlocks"/>
    <dgm:cxn modelId="{881A4136-84E1-4A7C-811B-3A00EA094BBC}" type="presOf" srcId="{F543AA40-A89F-431E-94D9-AC8B6D1C8BC7}" destId="{46D6BFE3-021E-4BFB-92AF-6963BFD0ADF0}" srcOrd="0" destOrd="0" presId="urn:microsoft.com/office/officeart/2008/layout/AlternatingPictureBlocks"/>
    <dgm:cxn modelId="{D1BEDB44-701E-4791-B908-148A549F1225}" type="presParOf" srcId="{054C876F-9C0E-4A5F-99AF-EDB1357B83D9}" destId="{E98F3818-DCE1-4C58-8720-9B170153108E}" srcOrd="0" destOrd="0" presId="urn:microsoft.com/office/officeart/2008/layout/AlternatingPictureBlocks"/>
    <dgm:cxn modelId="{B3D495BF-D2DE-4FA8-8A03-8F46C059B217}" type="presParOf" srcId="{E98F3818-DCE1-4C58-8720-9B170153108E}" destId="{E8DBE2FA-818C-47B7-BFFA-99B9D73C7437}" srcOrd="0" destOrd="0" presId="urn:microsoft.com/office/officeart/2008/layout/AlternatingPictureBlocks"/>
    <dgm:cxn modelId="{690958A1-53DA-4BA7-A647-60AECAB18FC5}" type="presParOf" srcId="{E98F3818-DCE1-4C58-8720-9B170153108E}" destId="{DADAB537-D15A-46A9-8A0D-C2AC82A95441}" srcOrd="1" destOrd="0" presId="urn:microsoft.com/office/officeart/2008/layout/AlternatingPictureBlocks"/>
    <dgm:cxn modelId="{24998702-0400-4236-A7F7-324880AE87B1}" type="presParOf" srcId="{054C876F-9C0E-4A5F-99AF-EDB1357B83D9}" destId="{1A2D66D1-A3FA-4062-A015-ED40E890B133}" srcOrd="1" destOrd="0" presId="urn:microsoft.com/office/officeart/2008/layout/AlternatingPictureBlocks"/>
    <dgm:cxn modelId="{E753FB96-296F-4F21-9202-6C2930745158}" type="presParOf" srcId="{054C876F-9C0E-4A5F-99AF-EDB1357B83D9}" destId="{5271AA1A-6F8F-4970-92AF-42014DC283F0}" srcOrd="2" destOrd="0" presId="urn:microsoft.com/office/officeart/2008/layout/AlternatingPictureBlocks"/>
    <dgm:cxn modelId="{5E472F94-110A-4355-AB81-CFAB58BA1CF2}" type="presParOf" srcId="{5271AA1A-6F8F-4970-92AF-42014DC283F0}" destId="{46D6BFE3-021E-4BFB-92AF-6963BFD0ADF0}" srcOrd="0" destOrd="0" presId="urn:microsoft.com/office/officeart/2008/layout/AlternatingPictureBlocks"/>
    <dgm:cxn modelId="{804AA4E1-F10D-4DC0-ADBA-595E871EE960}" type="presParOf" srcId="{5271AA1A-6F8F-4970-92AF-42014DC283F0}" destId="{CDE9B708-22AA-4DB5-9C79-A0CA2924A224}" srcOrd="1" destOrd="0" presId="urn:microsoft.com/office/officeart/2008/layout/AlternatingPictureBlocks"/>
    <dgm:cxn modelId="{0843B217-466C-4F29-BB7A-99A46DFD92B2}" type="presParOf" srcId="{054C876F-9C0E-4A5F-99AF-EDB1357B83D9}" destId="{4E89C01D-0328-476F-B401-12603F0DF374}" srcOrd="3" destOrd="0" presId="urn:microsoft.com/office/officeart/2008/layout/AlternatingPictureBlocks"/>
    <dgm:cxn modelId="{A2B6C286-BFCB-4CA1-9022-BAE06FB50034}" type="presParOf" srcId="{054C876F-9C0E-4A5F-99AF-EDB1357B83D9}" destId="{3D766E38-D25C-4359-9F01-EF9C122A6595}" srcOrd="4" destOrd="0" presId="urn:microsoft.com/office/officeart/2008/layout/AlternatingPictureBlocks"/>
    <dgm:cxn modelId="{4AEF8FE3-62DB-4E14-845B-D191C28625FA}" type="presParOf" srcId="{3D766E38-D25C-4359-9F01-EF9C122A6595}" destId="{A79DAD9D-CEA2-4A56-AEC5-06029B40416A}" srcOrd="0" destOrd="0" presId="urn:microsoft.com/office/officeart/2008/layout/AlternatingPictureBlocks"/>
    <dgm:cxn modelId="{9A649109-51B7-48D2-B3EB-A1A3943331D4}" type="presParOf" srcId="{3D766E38-D25C-4359-9F01-EF9C122A6595}" destId="{169361D5-07DF-497C-92D8-1606772B56C1}"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ABD405-ACAD-4B0D-A580-FA0414DF39A9}" type="doc">
      <dgm:prSet loTypeId="urn:microsoft.com/office/officeart/2008/layout/BendingPictureBlocks" loCatId="picture" qsTypeId="urn:microsoft.com/office/officeart/2005/8/quickstyle/simple4" qsCatId="simple" csTypeId="urn:microsoft.com/office/officeart/2005/8/colors/accent2_2" csCatId="accent2" phldr="1"/>
      <dgm:spPr/>
      <dgm:t>
        <a:bodyPr/>
        <a:lstStyle/>
        <a:p>
          <a:endParaRPr lang="en-US"/>
        </a:p>
      </dgm:t>
    </dgm:pt>
    <dgm:pt modelId="{DDCE963D-ABD3-40EB-BF65-EFA9683BC4B8}">
      <dgm:prSet phldrT="[Text]"/>
      <dgm:spPr/>
      <dgm:t>
        <a:bodyPr/>
        <a:lstStyle/>
        <a:p>
          <a:r>
            <a:rPr lang="en-US" dirty="0" smtClean="0"/>
            <a:t>Why this shape?</a:t>
          </a:r>
          <a:endParaRPr lang="en-US" dirty="0"/>
        </a:p>
      </dgm:t>
    </dgm:pt>
    <dgm:pt modelId="{467C76C7-EAFF-4CCF-B9D3-756460D9B592}" type="parTrans" cxnId="{582F6071-415A-4011-A0BB-D16F3B6D3F9A}">
      <dgm:prSet/>
      <dgm:spPr/>
      <dgm:t>
        <a:bodyPr/>
        <a:lstStyle/>
        <a:p>
          <a:endParaRPr lang="en-US"/>
        </a:p>
      </dgm:t>
    </dgm:pt>
    <dgm:pt modelId="{E0E3FB42-9C4B-4E62-B51A-75B272073675}" type="sibTrans" cxnId="{582F6071-415A-4011-A0BB-D16F3B6D3F9A}">
      <dgm:prSet/>
      <dgm:spPr/>
      <dgm:t>
        <a:bodyPr/>
        <a:lstStyle/>
        <a:p>
          <a:endParaRPr lang="en-US"/>
        </a:p>
      </dgm:t>
    </dgm:pt>
    <dgm:pt modelId="{D490BFDA-3C99-4179-B723-301EA0601AEE}">
      <dgm:prSet phldrT="[Text]"/>
      <dgm:spPr/>
      <dgm:t>
        <a:bodyPr/>
        <a:lstStyle/>
        <a:p>
          <a:r>
            <a:rPr lang="en-US" dirty="0" smtClean="0"/>
            <a:t>Why this color?</a:t>
          </a:r>
          <a:endParaRPr lang="en-US" dirty="0"/>
        </a:p>
      </dgm:t>
    </dgm:pt>
    <dgm:pt modelId="{FB0E78AD-209B-4F49-9A89-49EB717AEC6C}" type="parTrans" cxnId="{0B0AF381-4174-4A33-A603-E528381C0E2A}">
      <dgm:prSet/>
      <dgm:spPr/>
      <dgm:t>
        <a:bodyPr/>
        <a:lstStyle/>
        <a:p>
          <a:endParaRPr lang="en-US"/>
        </a:p>
      </dgm:t>
    </dgm:pt>
    <dgm:pt modelId="{8629C7BB-33ED-4950-BB5B-84E6930894B6}" type="sibTrans" cxnId="{0B0AF381-4174-4A33-A603-E528381C0E2A}">
      <dgm:prSet/>
      <dgm:spPr/>
      <dgm:t>
        <a:bodyPr/>
        <a:lstStyle/>
        <a:p>
          <a:endParaRPr lang="en-US"/>
        </a:p>
      </dgm:t>
    </dgm:pt>
    <dgm:pt modelId="{6CFDDEE2-F8C7-4BEC-B5CE-AFA4C0C7BFCE}">
      <dgm:prSet phldrT="[Text]"/>
      <dgm:spPr/>
      <dgm:t>
        <a:bodyPr/>
        <a:lstStyle/>
        <a:p>
          <a:r>
            <a:rPr lang="en-US" dirty="0" smtClean="0"/>
            <a:t>Why this text?</a:t>
          </a:r>
          <a:endParaRPr lang="en-US" dirty="0"/>
        </a:p>
      </dgm:t>
    </dgm:pt>
    <dgm:pt modelId="{58B82828-75D4-4201-9281-4C62B5B2C136}" type="parTrans" cxnId="{F3CFD466-1994-4D10-9799-F661522050A3}">
      <dgm:prSet/>
      <dgm:spPr/>
      <dgm:t>
        <a:bodyPr/>
        <a:lstStyle/>
        <a:p>
          <a:endParaRPr lang="en-US"/>
        </a:p>
      </dgm:t>
    </dgm:pt>
    <dgm:pt modelId="{45167AC8-86E2-413A-8DC9-3DFB4144DA33}" type="sibTrans" cxnId="{F3CFD466-1994-4D10-9799-F661522050A3}">
      <dgm:prSet/>
      <dgm:spPr/>
      <dgm:t>
        <a:bodyPr/>
        <a:lstStyle/>
        <a:p>
          <a:endParaRPr lang="en-US"/>
        </a:p>
      </dgm:t>
    </dgm:pt>
    <dgm:pt modelId="{B4C82568-AB8E-411F-979C-60467C27D944}" type="pres">
      <dgm:prSet presAssocID="{5CABD405-ACAD-4B0D-A580-FA0414DF39A9}" presName="Name0" presStyleCnt="0">
        <dgm:presLayoutVars>
          <dgm:dir/>
          <dgm:resizeHandles/>
        </dgm:presLayoutVars>
      </dgm:prSet>
      <dgm:spPr/>
      <dgm:t>
        <a:bodyPr/>
        <a:lstStyle/>
        <a:p>
          <a:endParaRPr lang="en-US"/>
        </a:p>
      </dgm:t>
    </dgm:pt>
    <dgm:pt modelId="{7F0C2186-3095-4510-A42C-A2B4177A6EF7}" type="pres">
      <dgm:prSet presAssocID="{DDCE963D-ABD3-40EB-BF65-EFA9683BC4B8}" presName="composite" presStyleCnt="0"/>
      <dgm:spPr/>
      <dgm:t>
        <a:bodyPr/>
        <a:lstStyle/>
        <a:p>
          <a:endParaRPr lang="en-US"/>
        </a:p>
      </dgm:t>
    </dgm:pt>
    <dgm:pt modelId="{773E3B59-6969-4C37-9F07-83444EB0F1E3}" type="pres">
      <dgm:prSet presAssocID="{DDCE963D-ABD3-40EB-BF65-EFA9683BC4B8}" presName="rect1" presStyleLbl="b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8000" b="-38000"/>
          </a:stretch>
        </a:blipFill>
      </dgm:spPr>
      <dgm:t>
        <a:bodyPr/>
        <a:lstStyle/>
        <a:p>
          <a:endParaRPr lang="en-US"/>
        </a:p>
      </dgm:t>
    </dgm:pt>
    <dgm:pt modelId="{A79D6A58-DBC4-4397-9DD0-50335F8D4255}" type="pres">
      <dgm:prSet presAssocID="{DDCE963D-ABD3-40EB-BF65-EFA9683BC4B8}" presName="rect2" presStyleLbl="node1" presStyleIdx="0" presStyleCnt="3">
        <dgm:presLayoutVars>
          <dgm:bulletEnabled val="1"/>
        </dgm:presLayoutVars>
      </dgm:prSet>
      <dgm:spPr/>
      <dgm:t>
        <a:bodyPr/>
        <a:lstStyle/>
        <a:p>
          <a:endParaRPr lang="en-US"/>
        </a:p>
      </dgm:t>
    </dgm:pt>
    <dgm:pt modelId="{35887BE1-F414-4680-BD9A-493493F94D73}" type="pres">
      <dgm:prSet presAssocID="{E0E3FB42-9C4B-4E62-B51A-75B272073675}" presName="sibTrans" presStyleCnt="0"/>
      <dgm:spPr/>
      <dgm:t>
        <a:bodyPr/>
        <a:lstStyle/>
        <a:p>
          <a:endParaRPr lang="en-US"/>
        </a:p>
      </dgm:t>
    </dgm:pt>
    <dgm:pt modelId="{839CD96A-D0D8-4A15-B5BF-143EC9A95C3E}" type="pres">
      <dgm:prSet presAssocID="{D490BFDA-3C99-4179-B723-301EA0601AEE}" presName="composite" presStyleCnt="0"/>
      <dgm:spPr/>
      <dgm:t>
        <a:bodyPr/>
        <a:lstStyle/>
        <a:p>
          <a:endParaRPr lang="en-US"/>
        </a:p>
      </dgm:t>
    </dgm:pt>
    <dgm:pt modelId="{C434B59C-A4B9-47AF-B700-90F8CCD6239E}" type="pres">
      <dgm:prSet presAssocID="{D490BFDA-3C99-4179-B723-301EA0601AEE}" presName="rect1" presStyleLbl="b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8000" b="-38000"/>
          </a:stretch>
        </a:blipFill>
      </dgm:spPr>
      <dgm:t>
        <a:bodyPr/>
        <a:lstStyle/>
        <a:p>
          <a:endParaRPr lang="en-US"/>
        </a:p>
      </dgm:t>
    </dgm:pt>
    <dgm:pt modelId="{7F8664A3-29ED-4F87-B336-7E12A25434DD}" type="pres">
      <dgm:prSet presAssocID="{D490BFDA-3C99-4179-B723-301EA0601AEE}" presName="rect2" presStyleLbl="node1" presStyleIdx="1" presStyleCnt="3">
        <dgm:presLayoutVars>
          <dgm:bulletEnabled val="1"/>
        </dgm:presLayoutVars>
      </dgm:prSet>
      <dgm:spPr/>
      <dgm:t>
        <a:bodyPr/>
        <a:lstStyle/>
        <a:p>
          <a:endParaRPr lang="en-US"/>
        </a:p>
      </dgm:t>
    </dgm:pt>
    <dgm:pt modelId="{E7A85511-46D9-48AD-AE05-DF52FCFCB1F6}" type="pres">
      <dgm:prSet presAssocID="{8629C7BB-33ED-4950-BB5B-84E6930894B6}" presName="sibTrans" presStyleCnt="0"/>
      <dgm:spPr/>
      <dgm:t>
        <a:bodyPr/>
        <a:lstStyle/>
        <a:p>
          <a:endParaRPr lang="en-US"/>
        </a:p>
      </dgm:t>
    </dgm:pt>
    <dgm:pt modelId="{1285AD0D-E86F-4481-865D-EA1223D27B03}" type="pres">
      <dgm:prSet presAssocID="{6CFDDEE2-F8C7-4BEC-B5CE-AFA4C0C7BFCE}" presName="composite" presStyleCnt="0"/>
      <dgm:spPr/>
      <dgm:t>
        <a:bodyPr/>
        <a:lstStyle/>
        <a:p>
          <a:endParaRPr lang="en-US"/>
        </a:p>
      </dgm:t>
    </dgm:pt>
    <dgm:pt modelId="{62680939-0649-4F6C-8A33-CEB83D5F85FE}" type="pres">
      <dgm:prSet presAssocID="{6CFDDEE2-F8C7-4BEC-B5CE-AFA4C0C7BFCE}" presName="rect1" presStyleLbl="bgImgPlace1" presStyleIdx="2" presStyleCnt="3"/>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396" t="-4269" r="-7774" b="-7236"/>
          </a:stretch>
        </a:blipFill>
      </dgm:spPr>
      <dgm:t>
        <a:bodyPr/>
        <a:lstStyle/>
        <a:p>
          <a:endParaRPr lang="en-US"/>
        </a:p>
      </dgm:t>
    </dgm:pt>
    <dgm:pt modelId="{B2D873AB-7D30-4FF0-9727-89BF738C85E9}" type="pres">
      <dgm:prSet presAssocID="{6CFDDEE2-F8C7-4BEC-B5CE-AFA4C0C7BFCE}" presName="rect2" presStyleLbl="node1" presStyleIdx="2" presStyleCnt="3">
        <dgm:presLayoutVars>
          <dgm:bulletEnabled val="1"/>
        </dgm:presLayoutVars>
      </dgm:prSet>
      <dgm:spPr/>
      <dgm:t>
        <a:bodyPr/>
        <a:lstStyle/>
        <a:p>
          <a:endParaRPr lang="en-US"/>
        </a:p>
      </dgm:t>
    </dgm:pt>
  </dgm:ptLst>
  <dgm:cxnLst>
    <dgm:cxn modelId="{F3CFD466-1994-4D10-9799-F661522050A3}" srcId="{5CABD405-ACAD-4B0D-A580-FA0414DF39A9}" destId="{6CFDDEE2-F8C7-4BEC-B5CE-AFA4C0C7BFCE}" srcOrd="2" destOrd="0" parTransId="{58B82828-75D4-4201-9281-4C62B5B2C136}" sibTransId="{45167AC8-86E2-413A-8DC9-3DFB4144DA33}"/>
    <dgm:cxn modelId="{2C565AEC-C35C-4FD6-A747-602CF93E676D}" type="presOf" srcId="{5CABD405-ACAD-4B0D-A580-FA0414DF39A9}" destId="{B4C82568-AB8E-411F-979C-60467C27D944}" srcOrd="0" destOrd="0" presId="urn:microsoft.com/office/officeart/2008/layout/BendingPictureBlocks"/>
    <dgm:cxn modelId="{E1E3E1AF-C00B-46C8-A41B-4F3BC21568F3}" type="presOf" srcId="{6CFDDEE2-F8C7-4BEC-B5CE-AFA4C0C7BFCE}" destId="{B2D873AB-7D30-4FF0-9727-89BF738C85E9}" srcOrd="0" destOrd="0" presId="urn:microsoft.com/office/officeart/2008/layout/BendingPictureBlocks"/>
    <dgm:cxn modelId="{582F6071-415A-4011-A0BB-D16F3B6D3F9A}" srcId="{5CABD405-ACAD-4B0D-A580-FA0414DF39A9}" destId="{DDCE963D-ABD3-40EB-BF65-EFA9683BC4B8}" srcOrd="0" destOrd="0" parTransId="{467C76C7-EAFF-4CCF-B9D3-756460D9B592}" sibTransId="{E0E3FB42-9C4B-4E62-B51A-75B272073675}"/>
    <dgm:cxn modelId="{CA15B33E-2EB4-4F8C-A5BD-F2C9BD350CF4}" type="presOf" srcId="{D490BFDA-3C99-4179-B723-301EA0601AEE}" destId="{7F8664A3-29ED-4F87-B336-7E12A25434DD}" srcOrd="0" destOrd="0" presId="urn:microsoft.com/office/officeart/2008/layout/BendingPictureBlocks"/>
    <dgm:cxn modelId="{2598C70D-9566-412A-B028-0C1AA390E1A5}" type="presOf" srcId="{DDCE963D-ABD3-40EB-BF65-EFA9683BC4B8}" destId="{A79D6A58-DBC4-4397-9DD0-50335F8D4255}" srcOrd="0" destOrd="0" presId="urn:microsoft.com/office/officeart/2008/layout/BendingPictureBlocks"/>
    <dgm:cxn modelId="{0B0AF381-4174-4A33-A603-E528381C0E2A}" srcId="{5CABD405-ACAD-4B0D-A580-FA0414DF39A9}" destId="{D490BFDA-3C99-4179-B723-301EA0601AEE}" srcOrd="1" destOrd="0" parTransId="{FB0E78AD-209B-4F49-9A89-49EB717AEC6C}" sibTransId="{8629C7BB-33ED-4950-BB5B-84E6930894B6}"/>
    <dgm:cxn modelId="{20180E79-9C42-44BD-90EA-AE3340259BAE}" type="presParOf" srcId="{B4C82568-AB8E-411F-979C-60467C27D944}" destId="{7F0C2186-3095-4510-A42C-A2B4177A6EF7}" srcOrd="0" destOrd="0" presId="urn:microsoft.com/office/officeart/2008/layout/BendingPictureBlocks"/>
    <dgm:cxn modelId="{18BE8670-8278-4041-B56C-E31FC227B278}" type="presParOf" srcId="{7F0C2186-3095-4510-A42C-A2B4177A6EF7}" destId="{773E3B59-6969-4C37-9F07-83444EB0F1E3}" srcOrd="0" destOrd="0" presId="urn:microsoft.com/office/officeart/2008/layout/BendingPictureBlocks"/>
    <dgm:cxn modelId="{6D72953A-2768-4833-BF91-DABF57662C54}" type="presParOf" srcId="{7F0C2186-3095-4510-A42C-A2B4177A6EF7}" destId="{A79D6A58-DBC4-4397-9DD0-50335F8D4255}" srcOrd="1" destOrd="0" presId="urn:microsoft.com/office/officeart/2008/layout/BendingPictureBlocks"/>
    <dgm:cxn modelId="{10C25224-04E4-450A-A225-914ADCB3D9A0}" type="presParOf" srcId="{B4C82568-AB8E-411F-979C-60467C27D944}" destId="{35887BE1-F414-4680-BD9A-493493F94D73}" srcOrd="1" destOrd="0" presId="urn:microsoft.com/office/officeart/2008/layout/BendingPictureBlocks"/>
    <dgm:cxn modelId="{057FF5E5-5B35-4945-B894-75EA6A90247C}" type="presParOf" srcId="{B4C82568-AB8E-411F-979C-60467C27D944}" destId="{839CD96A-D0D8-4A15-B5BF-143EC9A95C3E}" srcOrd="2" destOrd="0" presId="urn:microsoft.com/office/officeart/2008/layout/BendingPictureBlocks"/>
    <dgm:cxn modelId="{95CF6506-2D5A-4864-9BA6-7A8E57BE6D17}" type="presParOf" srcId="{839CD96A-D0D8-4A15-B5BF-143EC9A95C3E}" destId="{C434B59C-A4B9-47AF-B700-90F8CCD6239E}" srcOrd="0" destOrd="0" presId="urn:microsoft.com/office/officeart/2008/layout/BendingPictureBlocks"/>
    <dgm:cxn modelId="{7B7632BB-2A33-491E-9071-64A851D1372F}" type="presParOf" srcId="{839CD96A-D0D8-4A15-B5BF-143EC9A95C3E}" destId="{7F8664A3-29ED-4F87-B336-7E12A25434DD}" srcOrd="1" destOrd="0" presId="urn:microsoft.com/office/officeart/2008/layout/BendingPictureBlocks"/>
    <dgm:cxn modelId="{8C9B33A4-65F3-4C72-8D4D-0FEBE98EE9CE}" type="presParOf" srcId="{B4C82568-AB8E-411F-979C-60467C27D944}" destId="{E7A85511-46D9-48AD-AE05-DF52FCFCB1F6}" srcOrd="3" destOrd="0" presId="urn:microsoft.com/office/officeart/2008/layout/BendingPictureBlocks"/>
    <dgm:cxn modelId="{4D3B0485-51E9-42FC-8335-30A592CCAE63}" type="presParOf" srcId="{B4C82568-AB8E-411F-979C-60467C27D944}" destId="{1285AD0D-E86F-4481-865D-EA1223D27B03}" srcOrd="4" destOrd="0" presId="urn:microsoft.com/office/officeart/2008/layout/BendingPictureBlocks"/>
    <dgm:cxn modelId="{E25FC311-4B1C-4DAE-994C-14E4139A390A}" type="presParOf" srcId="{1285AD0D-E86F-4481-865D-EA1223D27B03}" destId="{62680939-0649-4F6C-8A33-CEB83D5F85FE}" srcOrd="0" destOrd="0" presId="urn:microsoft.com/office/officeart/2008/layout/BendingPictureBlocks"/>
    <dgm:cxn modelId="{C6027B3B-4210-4999-A289-844BAFEEA371}" type="presParOf" srcId="{1285AD0D-E86F-4481-865D-EA1223D27B03}" destId="{B2D873AB-7D30-4FF0-9727-89BF738C85E9}" srcOrd="1" destOrd="0" presId="urn:microsoft.com/office/officeart/2008/layout/Bend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Mindshare team diagram_8/10/2011 2:59:25 PM#3">
  <dgm:title val="Team List"/>
  <dgm:desc val="This layout is designed to show members of a team without hierarchy. Add or delete bullets in the text pane to change the number of people. Use Shift+Enter to add a new line in the same shape in the text pane."/>
  <dgm:catLst>
    <dgm:cat type="list" pri="100"/>
  </dgm:catLst>
  <dgm:sampData>
    <dgm:dataModel>
      <dgm:ptLst>
        <dgm:pt modelId="0" type="doc"/>
        <dgm:pt modelId="10">
          <dgm:prSet phldr="1"/>
        </dgm:pt>
        <dgm:pt modelId="20">
          <dgm:prSet phldr="1"/>
        </dgm:pt>
        <dgm:pt modelId="30">
          <dgm:prSet phldr="1"/>
        </dgm:pt>
        <dgm:pt modelId="40">
          <dgm:prSet phldr="1"/>
        </dgm:pt>
        <dgm:pt modelId="50">
          <dgm:prSet phldr="1"/>
        </dgm:pt>
      </dgm:ptLst>
      <dgm:cxnLst>
        <dgm:cxn modelId="60" srcId="0" destId="10" srcOrd="0" destOrd="0"/>
        <dgm:cxn modelId="70" srcId="0" destId="20" srcOrd="1" destOrd="0"/>
        <dgm:cxn modelId="80" srcId="0" destId="30" srcOrd="2" destOrd="0"/>
        <dgm:cxn modelId="90" srcId="0" destId="40" srcOrd="3" destOrd="0"/>
        <dgm:cxn modelId="100" srcId="0" destId="50" srcOrd="4" destOrd="0"/>
      </dgm:cxnLst>
      <dgm:bg/>
      <dgm:whole/>
    </dgm:dataModel>
  </dgm:sampData>
  <dgm:styleData>
    <dgm:dataModel>
      <dgm:ptLst>
        <dgm:pt modelId="0" type="doc"/>
        <dgm:pt modelId="10">
          <dgm:prSet phldr="1"/>
        </dgm:pt>
        <dgm:pt modelId="20">
          <dgm:prSet phldr="1"/>
        </dgm:pt>
        <dgm:pt modelId="30">
          <dgm:prSet phldr="1"/>
        </dgm:pt>
        <dgm:pt modelId="40">
          <dgm:prSet phldr="1"/>
        </dgm:pt>
        <dgm:pt modelId="50">
          <dgm:prSet phldr="1"/>
        </dgm:pt>
      </dgm:ptLst>
      <dgm:cxnLst>
        <dgm:cxn modelId="60" srcId="0" destId="10" srcOrd="0" destOrd="0"/>
        <dgm:cxn modelId="70" srcId="0" destId="20" srcOrd="1" destOrd="0"/>
        <dgm:cxn modelId="80" srcId="0" destId="30" srcOrd="2" destOrd="0"/>
        <dgm:cxn modelId="90" srcId="0" destId="40" srcOrd="3" destOrd="0"/>
        <dgm:cxn modelId="100" srcId="0" destId="50" srcOrd="4" destOrd="0"/>
      </dgm:cxnLst>
      <dgm:bg/>
      <dgm:whole/>
    </dgm:dataModel>
  </dgm:styleData>
  <dgm:clrData>
    <dgm:dataModel>
      <dgm:ptLst>
        <dgm:pt modelId="0" type="doc"/>
        <dgm:pt modelId="10">
          <dgm:prSet phldr="1"/>
        </dgm:pt>
        <dgm:pt modelId="20">
          <dgm:prSet phldr="1"/>
        </dgm:pt>
        <dgm:pt modelId="30">
          <dgm:prSet phldr="1"/>
        </dgm:pt>
        <dgm:pt modelId="40">
          <dgm:prSet phldr="1"/>
        </dgm:pt>
        <dgm:pt modelId="50">
          <dgm:prSet phldr="1"/>
        </dgm:pt>
      </dgm:ptLst>
      <dgm:cxnLst>
        <dgm:cxn modelId="60" srcId="0" destId="10" srcOrd="0" destOrd="0"/>
        <dgm:cxn modelId="70" srcId="0" destId="20" srcOrd="1" destOrd="0"/>
        <dgm:cxn modelId="80" srcId="0" destId="30" srcOrd="2" destOrd="0"/>
        <dgm:cxn modelId="90" srcId="0" destId="40" srcOrd="3" destOrd="0"/>
        <dgm:cxn modelId="100" srcId="0" destId="50" srcOrd="4" destOrd="0"/>
      </dgm:cxnLst>
      <dgm:bg/>
      <dgm:whole/>
    </dgm:dataModel>
  </dgm:clrData>
  <dgm:layoutNode name="Name0">
    <dgm:alg type="snake"/>
    <dgm:shape xmlns:r="http://schemas.openxmlformats.org/officeDocument/2006/relationships" r:blip="">
      <dgm:adjLst/>
    </dgm:shape>
    <dgm:constrLst>
      <dgm:constr type="primFontSz" for="des" ptType="node" op="equ" val="12"/>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2.8651"/>
        </dgm:alg>
        <dgm:shape xmlns:r="http://schemas.openxmlformats.org/officeDocument/2006/relationships" r:blip="">
          <dgm:adjLst/>
        </dgm:shape>
        <dgm:constrLst>
          <dgm:constr type="l" for="ch" forName="rect1" refType="w" fact="0"/>
          <dgm:constr type="t" for="ch" forName="rect1" refType="h" fact="0"/>
          <dgm:constr type="w" for="ch" forName="rect1" refType="w" fact="0.349"/>
          <dgm:constr type="h" for="ch" forName="rect1" refType="h"/>
          <dgm:constr type="l" for="ch" forName="rect2" refType="w" fact="0.349"/>
          <dgm:constr type="t" for="ch" forName="rect2" refType="h" fact="0"/>
          <dgm:constr type="w" for="ch" forName="rect2" refType="w" fact="0.651"/>
          <dgm:constr type="h" for="ch" forName="rect2" refType="h"/>
        </dgm:constrLst>
        <dgm:layoutNode name="rect1" styleLbl="fgImgPlace1">
          <dgm:alg type="sp"/>
          <dgm:shape xmlns:r="http://schemas.openxmlformats.org/officeDocument/2006/relationships" type="rect" r:blip="" blipPhldr="1">
            <dgm:adjLst/>
          </dgm:shape>
          <dgm:presOf/>
        </dgm:layoutNode>
        <dgm:layoutNode name="rect2" styleLbl="node1">
          <dgm:alg type="tx">
            <dgm:param type="parTxLTRAlign" val="l"/>
            <dgm:param type="txAnchorVertCh" val="mid"/>
          </dgm:alg>
          <dgm:shape xmlns:r="http://schemas.openxmlformats.org/officeDocument/2006/relationships" type="rect" r:blip="">
            <dgm:adjLst/>
          </dgm:shape>
          <dgm:presOf axis="self" ptType="node"/>
          <dgm:constrLst>
            <dgm:constr type="lMarg" refType="primFontSz" fact="1.1"/>
            <dgm:constr type="rMarg" refType="primFontSz" fact="1.1"/>
            <dgm:constr type="tMarg" refType="primFontSz" fact="1.1"/>
            <dgm:constr type="bMarg" refType="primFontSz" fact="1.1"/>
          </dgm:constrLst>
          <dgm:ruleLst>
            <dgm:rule type="primFontSz" val="8"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05365-45DD-4159-9EB2-11ECF0A65C48}" type="datetimeFigureOut">
              <a:rPr lang="en-US" smtClean="0"/>
              <a:t>7/31/2012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C5F58-8D8E-48D7-B7AE-A1493C0FB9C9}" type="slidenum">
              <a:rPr lang="en-US" smtClean="0"/>
              <a:t>‹#›</a:t>
            </a:fld>
            <a:endParaRPr lang="en-US"/>
          </a:p>
        </p:txBody>
      </p:sp>
    </p:spTree>
    <p:extLst>
      <p:ext uri="{BB962C8B-B14F-4D97-AF65-F5344CB8AC3E}">
        <p14:creationId xmlns:p14="http://schemas.microsoft.com/office/powerpoint/2010/main" val="3957036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C5F58-8D8E-48D7-B7AE-A1493C0FB9C9}" type="slidenum">
              <a:rPr lang="en-US" smtClean="0"/>
              <a:t>1</a:t>
            </a:fld>
            <a:endParaRPr lang="en-US"/>
          </a:p>
        </p:txBody>
      </p:sp>
    </p:spTree>
    <p:extLst>
      <p:ext uri="{BB962C8B-B14F-4D97-AF65-F5344CB8AC3E}">
        <p14:creationId xmlns:p14="http://schemas.microsoft.com/office/powerpoint/2010/main" val="1610281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C5F58-8D8E-48D7-B7AE-A1493C0FB9C9}" type="slidenum">
              <a:rPr lang="en-US" smtClean="0"/>
              <a:t>2</a:t>
            </a:fld>
            <a:endParaRPr lang="en-US"/>
          </a:p>
        </p:txBody>
      </p:sp>
    </p:spTree>
    <p:extLst>
      <p:ext uri="{BB962C8B-B14F-4D97-AF65-F5344CB8AC3E}">
        <p14:creationId xmlns:p14="http://schemas.microsoft.com/office/powerpoint/2010/main" val="102386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Develop packaging design and content for our 2012 product launch that </a:t>
            </a:r>
            <a:r>
              <a:rPr lang="en-US" dirty="0" smtClean="0">
                <a:solidFill>
                  <a:schemeClr val="accent1"/>
                </a:solidFill>
              </a:rPr>
              <a:t>reaches customers </a:t>
            </a:r>
            <a:r>
              <a:rPr lang="en-US" dirty="0" smtClean="0"/>
              <a:t>effectively in both </a:t>
            </a:r>
            <a:r>
              <a:rPr lang="en-US" dirty="0" smtClean="0">
                <a:solidFill>
                  <a:schemeClr val="accent1"/>
                </a:solidFill>
              </a:rPr>
              <a:t>physical</a:t>
            </a:r>
            <a:r>
              <a:rPr lang="en-US" dirty="0" smtClean="0"/>
              <a:t> and </a:t>
            </a:r>
            <a:r>
              <a:rPr lang="en-US" dirty="0" smtClean="0">
                <a:solidFill>
                  <a:schemeClr val="accent1"/>
                </a:solidFill>
              </a:rPr>
              <a:t>virtual</a:t>
            </a:r>
            <a:r>
              <a:rPr lang="en-US" dirty="0" smtClean="0"/>
              <a:t> storefronts.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Implement aspects of our branding for customer recognition and continuity.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Convey the unique benefits of our latest release.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Implement success and failure key takeaways from prior version packaging.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Minimize repetition with packaging from previous releases.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9C5F58-8D8E-48D7-B7AE-A1493C0FB9C9}" type="slidenum">
              <a:rPr lang="en-US" smtClean="0"/>
              <a:t>3</a:t>
            </a:fld>
            <a:endParaRPr lang="en-US"/>
          </a:p>
        </p:txBody>
      </p:sp>
    </p:spTree>
    <p:extLst>
      <p:ext uri="{BB962C8B-B14F-4D97-AF65-F5344CB8AC3E}">
        <p14:creationId xmlns:p14="http://schemas.microsoft.com/office/powerpoint/2010/main" val="1793444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Emotional connection is key</a:t>
            </a:r>
          </a:p>
          <a:p>
            <a:pPr marL="628650" lvl="1" indent="-171450">
              <a:buFont typeface="Arial" pitchFamily="34" charset="0"/>
              <a:buChar char="•"/>
            </a:pPr>
            <a:r>
              <a:rPr lang="en-US" dirty="0" smtClean="0"/>
              <a:t>Research shows that virtually all strong opinions on packaging for our products and those of competitors are emotion-based</a:t>
            </a:r>
          </a:p>
          <a:p>
            <a:pPr marL="171450" indent="-171450">
              <a:buFont typeface="Arial" pitchFamily="34" charset="0"/>
              <a:buChar char="•"/>
            </a:pPr>
            <a:r>
              <a:rPr lang="en-US" dirty="0" smtClean="0"/>
              <a:t>The right connection inspires brand loyalty</a:t>
            </a:r>
          </a:p>
          <a:p>
            <a:pPr marL="628650" lvl="1" indent="-171450">
              <a:buFont typeface="Arial" pitchFamily="34" charset="0"/>
              <a:buChar char="•"/>
            </a:pPr>
            <a:r>
              <a:rPr lang="en-US" dirty="0" smtClean="0"/>
              <a:t>Change brand perception by getting personal</a:t>
            </a:r>
          </a:p>
          <a:p>
            <a:pPr marL="628650" lvl="1" indent="-171450">
              <a:buFont typeface="Arial" pitchFamily="34" charset="0"/>
              <a:buChar char="•"/>
            </a:pPr>
            <a:r>
              <a:rPr lang="en-US" dirty="0" smtClean="0">
                <a:solidFill>
                  <a:schemeClr val="accent1"/>
                </a:solidFill>
              </a:rPr>
              <a:t>It’s about the person, not the package</a:t>
            </a:r>
          </a:p>
          <a:p>
            <a:pPr marL="171450" indent="-171450">
              <a:buFont typeface="Arial" pitchFamily="34" charset="0"/>
              <a:buChar char="•"/>
            </a:pPr>
            <a:r>
              <a:rPr lang="en-US" dirty="0" smtClean="0"/>
              <a:t>Breaking new ground</a:t>
            </a:r>
          </a:p>
          <a:p>
            <a:pPr marL="628650" lvl="1" indent="-171450">
              <a:buFont typeface="Arial" pitchFamily="34" charset="0"/>
              <a:buChar char="•"/>
            </a:pPr>
            <a:r>
              <a:rPr lang="en-US" dirty="0" smtClean="0"/>
              <a:t>Every aspect of the package should have a purpose</a:t>
            </a:r>
          </a:p>
          <a:p>
            <a:pPr marL="628650" lvl="1" indent="-171450">
              <a:buFont typeface="Arial" pitchFamily="34" charset="0"/>
              <a:buChar char="•"/>
            </a:pPr>
            <a:r>
              <a:rPr lang="en-US" dirty="0" smtClean="0">
                <a:solidFill>
                  <a:schemeClr val="accent1"/>
                </a:solidFill>
              </a:rPr>
              <a:t>We need to get better about making choices</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9B9C5F58-8D8E-48D7-B7AE-A1493C0FB9C9}" type="slidenum">
              <a:rPr lang="en-US" smtClean="0"/>
              <a:t>4</a:t>
            </a:fld>
            <a:endParaRPr lang="en-US"/>
          </a:p>
        </p:txBody>
      </p:sp>
    </p:spTree>
    <p:extLst>
      <p:ext uri="{BB962C8B-B14F-4D97-AF65-F5344CB8AC3E}">
        <p14:creationId xmlns:p14="http://schemas.microsoft.com/office/powerpoint/2010/main" val="230739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9C5F58-8D8E-48D7-B7AE-A1493C0FB9C9}" type="slidenum">
              <a:rPr lang="en-US" smtClean="0"/>
              <a:t>5</a:t>
            </a:fld>
            <a:endParaRPr lang="en-US"/>
          </a:p>
        </p:txBody>
      </p:sp>
    </p:spTree>
    <p:extLst>
      <p:ext uri="{BB962C8B-B14F-4D97-AF65-F5344CB8AC3E}">
        <p14:creationId xmlns:p14="http://schemas.microsoft.com/office/powerpoint/2010/main" val="105622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C5F58-8D8E-48D7-B7AE-A1493C0FB9C9}" type="slidenum">
              <a:rPr lang="en-US" smtClean="0"/>
              <a:t>6</a:t>
            </a:fld>
            <a:endParaRPr lang="en-US"/>
          </a:p>
        </p:txBody>
      </p:sp>
    </p:spTree>
    <p:extLst>
      <p:ext uri="{BB962C8B-B14F-4D97-AF65-F5344CB8AC3E}">
        <p14:creationId xmlns:p14="http://schemas.microsoft.com/office/powerpoint/2010/main" val="76531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What attracts the person to the package?</a:t>
            </a:r>
          </a:p>
          <a:p>
            <a:pPr marL="628650" lvl="1" indent="-171450">
              <a:buFont typeface="Arial" pitchFamily="34" charset="0"/>
              <a:buChar char="•"/>
            </a:pPr>
            <a:r>
              <a:rPr lang="en-US" dirty="0" smtClean="0">
                <a:solidFill>
                  <a:schemeClr val="accent1"/>
                </a:solidFill>
              </a:rPr>
              <a:t>Shape</a:t>
            </a:r>
            <a:r>
              <a:rPr lang="en-US" dirty="0" smtClean="0"/>
              <a:t> and </a:t>
            </a:r>
            <a:r>
              <a:rPr lang="en-US" dirty="0" smtClean="0">
                <a:solidFill>
                  <a:schemeClr val="accent1"/>
                </a:solidFill>
              </a:rPr>
              <a:t>color</a:t>
            </a:r>
            <a:r>
              <a:rPr lang="en-US" dirty="0" smtClean="0"/>
              <a:t> were the clear winners in focus group testing </a:t>
            </a:r>
          </a:p>
          <a:p>
            <a:endParaRPr lang="en-US" dirty="0"/>
          </a:p>
        </p:txBody>
      </p:sp>
      <p:sp>
        <p:nvSpPr>
          <p:cNvPr id="4" name="Slide Number Placeholder 3"/>
          <p:cNvSpPr>
            <a:spLocks noGrp="1"/>
          </p:cNvSpPr>
          <p:nvPr>
            <p:ph type="sldNum" sz="quarter" idx="10"/>
          </p:nvPr>
        </p:nvSpPr>
        <p:spPr/>
        <p:txBody>
          <a:bodyPr/>
          <a:lstStyle/>
          <a:p>
            <a:fld id="{9B9C5F58-8D8E-48D7-B7AE-A1493C0FB9C9}" type="slidenum">
              <a:rPr lang="en-US" smtClean="0"/>
              <a:t>7</a:t>
            </a:fld>
            <a:endParaRPr lang="en-US"/>
          </a:p>
        </p:txBody>
      </p:sp>
    </p:spTree>
    <p:extLst>
      <p:ext uri="{BB962C8B-B14F-4D97-AF65-F5344CB8AC3E}">
        <p14:creationId xmlns:p14="http://schemas.microsoft.com/office/powerpoint/2010/main" val="2284887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9C5F58-8D8E-48D7-B7AE-A1493C0FB9C9}" type="slidenum">
              <a:rPr lang="en-US" smtClean="0"/>
              <a:t>8</a:t>
            </a:fld>
            <a:endParaRPr lang="en-US"/>
          </a:p>
        </p:txBody>
      </p:sp>
    </p:spTree>
    <p:extLst>
      <p:ext uri="{BB962C8B-B14F-4D97-AF65-F5344CB8AC3E}">
        <p14:creationId xmlns:p14="http://schemas.microsoft.com/office/powerpoint/2010/main" val="322416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The shape of an egg box protects its content. But</a:t>
            </a:r>
            <a:r>
              <a:rPr lang="en-US" baseline="0" dirty="0" smtClean="0"/>
              <a:t> i</a:t>
            </a:r>
            <a:r>
              <a:rPr lang="en-US" dirty="0" smtClean="0"/>
              <a:t>t’s also iconic; instantly recognizable for what it is.</a:t>
            </a:r>
          </a:p>
          <a:p>
            <a:pPr marL="171450" indent="-171450">
              <a:buFont typeface="Arial" pitchFamily="34" charset="0"/>
              <a:buChar char="•"/>
            </a:pPr>
            <a:r>
              <a:rPr lang="en-US" baseline="0" dirty="0" smtClean="0"/>
              <a:t>Color should be as integral to a product package as the color of a fruit or vegetable. What does the color tell you about what’s inside?</a:t>
            </a:r>
          </a:p>
          <a:p>
            <a:pPr marL="171450" indent="-171450">
              <a:buFont typeface="Arial" pitchFamily="34" charset="0"/>
              <a:buChar char="•"/>
            </a:pPr>
            <a:r>
              <a:rPr lang="en-US" baseline="0" dirty="0" smtClean="0"/>
              <a:t>No matter how well written, a package is not like a novel; nobody wants to read it over coffee. Be concise, and be relevant.  Every word should serve a purpose.</a:t>
            </a:r>
            <a:endParaRPr lang="en-US" dirty="0"/>
          </a:p>
        </p:txBody>
      </p:sp>
      <p:sp>
        <p:nvSpPr>
          <p:cNvPr id="4" name="Slide Number Placeholder 3"/>
          <p:cNvSpPr>
            <a:spLocks noGrp="1"/>
          </p:cNvSpPr>
          <p:nvPr>
            <p:ph type="sldNum" sz="quarter" idx="10"/>
          </p:nvPr>
        </p:nvSpPr>
        <p:spPr/>
        <p:txBody>
          <a:bodyPr/>
          <a:lstStyle/>
          <a:p>
            <a:fld id="{9B9C5F58-8D8E-48D7-B7AE-A1493C0FB9C9}" type="slidenum">
              <a:rPr lang="en-US" smtClean="0"/>
              <a:t>9</a:t>
            </a:fld>
            <a:endParaRPr lang="en-US"/>
          </a:p>
        </p:txBody>
      </p:sp>
    </p:spTree>
    <p:extLst>
      <p:ext uri="{BB962C8B-B14F-4D97-AF65-F5344CB8AC3E}">
        <p14:creationId xmlns:p14="http://schemas.microsoft.com/office/powerpoint/2010/main" val="284853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4" name="Group 23"/>
          <p:cNvGrpSpPr>
            <a:grpSpLocks noChangeAspect="1"/>
          </p:cNvGrpSpPr>
          <p:nvPr/>
        </p:nvGrpSpPr>
        <p:grpSpPr>
          <a:xfrm>
            <a:off x="151451" y="259835"/>
            <a:ext cx="1128713" cy="419100"/>
            <a:chOff x="2917825" y="260350"/>
            <a:chExt cx="1128713" cy="419100"/>
          </a:xfrm>
        </p:grpSpPr>
        <p:sp>
          <p:nvSpPr>
            <p:cNvPr id="14" name="Freeform 6"/>
            <p:cNvSpPr>
              <a:spLocks/>
            </p:cNvSpPr>
            <p:nvPr/>
          </p:nvSpPr>
          <p:spPr bwMode="auto">
            <a:xfrm>
              <a:off x="2917825" y="260350"/>
              <a:ext cx="127000" cy="204788"/>
            </a:xfrm>
            <a:custGeom>
              <a:avLst/>
              <a:gdLst>
                <a:gd name="T0" fmla="*/ 270 w 402"/>
                <a:gd name="T1" fmla="*/ 2 h 641"/>
                <a:gd name="T2" fmla="*/ 327 w 402"/>
                <a:gd name="T3" fmla="*/ 14 h 641"/>
                <a:gd name="T4" fmla="*/ 363 w 402"/>
                <a:gd name="T5" fmla="*/ 38 h 641"/>
                <a:gd name="T6" fmla="*/ 384 w 402"/>
                <a:gd name="T7" fmla="*/ 79 h 641"/>
                <a:gd name="T8" fmla="*/ 395 w 402"/>
                <a:gd name="T9" fmla="*/ 142 h 641"/>
                <a:gd name="T10" fmla="*/ 397 w 402"/>
                <a:gd name="T11" fmla="*/ 199 h 641"/>
                <a:gd name="T12" fmla="*/ 341 w 402"/>
                <a:gd name="T13" fmla="*/ 179 h 641"/>
                <a:gd name="T14" fmla="*/ 338 w 402"/>
                <a:gd name="T15" fmla="*/ 128 h 641"/>
                <a:gd name="T16" fmla="*/ 328 w 402"/>
                <a:gd name="T17" fmla="*/ 93 h 641"/>
                <a:gd name="T18" fmla="*/ 312 w 402"/>
                <a:gd name="T19" fmla="*/ 75 h 641"/>
                <a:gd name="T20" fmla="*/ 279 w 402"/>
                <a:gd name="T21" fmla="*/ 64 h 641"/>
                <a:gd name="T22" fmla="*/ 233 w 402"/>
                <a:gd name="T23" fmla="*/ 61 h 641"/>
                <a:gd name="T24" fmla="*/ 162 w 402"/>
                <a:gd name="T25" fmla="*/ 63 h 641"/>
                <a:gd name="T26" fmla="*/ 114 w 402"/>
                <a:gd name="T27" fmla="*/ 71 h 641"/>
                <a:gd name="T28" fmla="*/ 85 w 402"/>
                <a:gd name="T29" fmla="*/ 85 h 641"/>
                <a:gd name="T30" fmla="*/ 70 w 402"/>
                <a:gd name="T31" fmla="*/ 112 h 641"/>
                <a:gd name="T32" fmla="*/ 62 w 402"/>
                <a:gd name="T33" fmla="*/ 159 h 641"/>
                <a:gd name="T34" fmla="*/ 58 w 402"/>
                <a:gd name="T35" fmla="*/ 226 h 641"/>
                <a:gd name="T36" fmla="*/ 60 w 402"/>
                <a:gd name="T37" fmla="*/ 344 h 641"/>
                <a:gd name="T38" fmla="*/ 63 w 402"/>
                <a:gd name="T39" fmla="*/ 435 h 641"/>
                <a:gd name="T40" fmla="*/ 68 w 402"/>
                <a:gd name="T41" fmla="*/ 499 h 641"/>
                <a:gd name="T42" fmla="*/ 77 w 402"/>
                <a:gd name="T43" fmla="*/ 535 h 641"/>
                <a:gd name="T44" fmla="*/ 98 w 402"/>
                <a:gd name="T45" fmla="*/ 561 h 641"/>
                <a:gd name="T46" fmla="*/ 138 w 402"/>
                <a:gd name="T47" fmla="*/ 577 h 641"/>
                <a:gd name="T48" fmla="*/ 199 w 402"/>
                <a:gd name="T49" fmla="*/ 581 h 641"/>
                <a:gd name="T50" fmla="*/ 266 w 402"/>
                <a:gd name="T51" fmla="*/ 578 h 641"/>
                <a:gd name="T52" fmla="*/ 310 w 402"/>
                <a:gd name="T53" fmla="*/ 569 h 641"/>
                <a:gd name="T54" fmla="*/ 332 w 402"/>
                <a:gd name="T55" fmla="*/ 551 h 641"/>
                <a:gd name="T56" fmla="*/ 344 w 402"/>
                <a:gd name="T57" fmla="*/ 516 h 641"/>
                <a:gd name="T58" fmla="*/ 347 w 402"/>
                <a:gd name="T59" fmla="*/ 462 h 641"/>
                <a:gd name="T60" fmla="*/ 402 w 402"/>
                <a:gd name="T61" fmla="*/ 424 h 641"/>
                <a:gd name="T62" fmla="*/ 402 w 402"/>
                <a:gd name="T63" fmla="*/ 489 h 641"/>
                <a:gd name="T64" fmla="*/ 394 w 402"/>
                <a:gd name="T65" fmla="*/ 553 h 641"/>
                <a:gd name="T66" fmla="*/ 379 w 402"/>
                <a:gd name="T67" fmla="*/ 596 h 641"/>
                <a:gd name="T68" fmla="*/ 354 w 402"/>
                <a:gd name="T69" fmla="*/ 619 h 641"/>
                <a:gd name="T70" fmla="*/ 307 w 402"/>
                <a:gd name="T71" fmla="*/ 633 h 641"/>
                <a:gd name="T72" fmla="*/ 237 w 402"/>
                <a:gd name="T73" fmla="*/ 640 h 641"/>
                <a:gd name="T74" fmla="*/ 154 w 402"/>
                <a:gd name="T75" fmla="*/ 639 h 641"/>
                <a:gd name="T76" fmla="*/ 91 w 402"/>
                <a:gd name="T77" fmla="*/ 627 h 641"/>
                <a:gd name="T78" fmla="*/ 48 w 402"/>
                <a:gd name="T79" fmla="*/ 601 h 641"/>
                <a:gd name="T80" fmla="*/ 25 w 402"/>
                <a:gd name="T81" fmla="*/ 566 h 641"/>
                <a:gd name="T82" fmla="*/ 11 w 402"/>
                <a:gd name="T83" fmla="*/ 509 h 641"/>
                <a:gd name="T84" fmla="*/ 3 w 402"/>
                <a:gd name="T85" fmla="*/ 426 h 641"/>
                <a:gd name="T86" fmla="*/ 0 w 402"/>
                <a:gd name="T87" fmla="*/ 320 h 641"/>
                <a:gd name="T88" fmla="*/ 1 w 402"/>
                <a:gd name="T89" fmla="*/ 225 h 641"/>
                <a:gd name="T90" fmla="*/ 3 w 402"/>
                <a:gd name="T91" fmla="*/ 156 h 641"/>
                <a:gd name="T92" fmla="*/ 8 w 402"/>
                <a:gd name="T93" fmla="*/ 115 h 641"/>
                <a:gd name="T94" fmla="*/ 30 w 402"/>
                <a:gd name="T95" fmla="*/ 63 h 641"/>
                <a:gd name="T96" fmla="*/ 68 w 402"/>
                <a:gd name="T97" fmla="*/ 27 h 641"/>
                <a:gd name="T98" fmla="*/ 119 w 402"/>
                <a:gd name="T99" fmla="*/ 10 h 641"/>
                <a:gd name="T100" fmla="*/ 190 w 402"/>
                <a:gd name="T101" fmla="*/ 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 h="641">
                  <a:moveTo>
                    <a:pt x="235" y="0"/>
                  </a:moveTo>
                  <a:lnTo>
                    <a:pt x="270" y="2"/>
                  </a:lnTo>
                  <a:lnTo>
                    <a:pt x="301" y="7"/>
                  </a:lnTo>
                  <a:lnTo>
                    <a:pt x="327" y="14"/>
                  </a:lnTo>
                  <a:lnTo>
                    <a:pt x="347" y="25"/>
                  </a:lnTo>
                  <a:lnTo>
                    <a:pt x="363" y="38"/>
                  </a:lnTo>
                  <a:lnTo>
                    <a:pt x="375" y="55"/>
                  </a:lnTo>
                  <a:lnTo>
                    <a:pt x="384" y="79"/>
                  </a:lnTo>
                  <a:lnTo>
                    <a:pt x="391" y="108"/>
                  </a:lnTo>
                  <a:lnTo>
                    <a:pt x="395" y="142"/>
                  </a:lnTo>
                  <a:lnTo>
                    <a:pt x="396" y="181"/>
                  </a:lnTo>
                  <a:lnTo>
                    <a:pt x="397" y="199"/>
                  </a:lnTo>
                  <a:lnTo>
                    <a:pt x="341" y="199"/>
                  </a:lnTo>
                  <a:lnTo>
                    <a:pt x="341" y="179"/>
                  </a:lnTo>
                  <a:lnTo>
                    <a:pt x="340" y="151"/>
                  </a:lnTo>
                  <a:lnTo>
                    <a:pt x="338" y="128"/>
                  </a:lnTo>
                  <a:lnTo>
                    <a:pt x="333" y="108"/>
                  </a:lnTo>
                  <a:lnTo>
                    <a:pt x="328" y="93"/>
                  </a:lnTo>
                  <a:lnTo>
                    <a:pt x="321" y="82"/>
                  </a:lnTo>
                  <a:lnTo>
                    <a:pt x="312" y="75"/>
                  </a:lnTo>
                  <a:lnTo>
                    <a:pt x="298" y="68"/>
                  </a:lnTo>
                  <a:lnTo>
                    <a:pt x="279" y="64"/>
                  </a:lnTo>
                  <a:lnTo>
                    <a:pt x="259" y="62"/>
                  </a:lnTo>
                  <a:lnTo>
                    <a:pt x="233" y="61"/>
                  </a:lnTo>
                  <a:lnTo>
                    <a:pt x="195" y="61"/>
                  </a:lnTo>
                  <a:lnTo>
                    <a:pt x="162" y="63"/>
                  </a:lnTo>
                  <a:lnTo>
                    <a:pt x="135" y="67"/>
                  </a:lnTo>
                  <a:lnTo>
                    <a:pt x="114" y="71"/>
                  </a:lnTo>
                  <a:lnTo>
                    <a:pt x="96" y="78"/>
                  </a:lnTo>
                  <a:lnTo>
                    <a:pt x="85" y="85"/>
                  </a:lnTo>
                  <a:lnTo>
                    <a:pt x="77" y="96"/>
                  </a:lnTo>
                  <a:lnTo>
                    <a:pt x="70" y="112"/>
                  </a:lnTo>
                  <a:lnTo>
                    <a:pt x="65" y="133"/>
                  </a:lnTo>
                  <a:lnTo>
                    <a:pt x="62" y="159"/>
                  </a:lnTo>
                  <a:lnTo>
                    <a:pt x="60" y="190"/>
                  </a:lnTo>
                  <a:lnTo>
                    <a:pt x="58" y="226"/>
                  </a:lnTo>
                  <a:lnTo>
                    <a:pt x="58" y="288"/>
                  </a:lnTo>
                  <a:lnTo>
                    <a:pt x="60" y="344"/>
                  </a:lnTo>
                  <a:lnTo>
                    <a:pt x="61" y="393"/>
                  </a:lnTo>
                  <a:lnTo>
                    <a:pt x="63" y="435"/>
                  </a:lnTo>
                  <a:lnTo>
                    <a:pt x="66" y="471"/>
                  </a:lnTo>
                  <a:lnTo>
                    <a:pt x="68" y="499"/>
                  </a:lnTo>
                  <a:lnTo>
                    <a:pt x="72" y="520"/>
                  </a:lnTo>
                  <a:lnTo>
                    <a:pt x="77" y="535"/>
                  </a:lnTo>
                  <a:lnTo>
                    <a:pt x="84" y="550"/>
                  </a:lnTo>
                  <a:lnTo>
                    <a:pt x="98" y="561"/>
                  </a:lnTo>
                  <a:lnTo>
                    <a:pt x="116" y="570"/>
                  </a:lnTo>
                  <a:lnTo>
                    <a:pt x="138" y="577"/>
                  </a:lnTo>
                  <a:lnTo>
                    <a:pt x="167" y="580"/>
                  </a:lnTo>
                  <a:lnTo>
                    <a:pt x="199" y="581"/>
                  </a:lnTo>
                  <a:lnTo>
                    <a:pt x="236" y="581"/>
                  </a:lnTo>
                  <a:lnTo>
                    <a:pt x="266" y="578"/>
                  </a:lnTo>
                  <a:lnTo>
                    <a:pt x="291" y="574"/>
                  </a:lnTo>
                  <a:lnTo>
                    <a:pt x="310" y="569"/>
                  </a:lnTo>
                  <a:lnTo>
                    <a:pt x="323" y="561"/>
                  </a:lnTo>
                  <a:lnTo>
                    <a:pt x="332" y="551"/>
                  </a:lnTo>
                  <a:lnTo>
                    <a:pt x="339" y="535"/>
                  </a:lnTo>
                  <a:lnTo>
                    <a:pt x="344" y="516"/>
                  </a:lnTo>
                  <a:lnTo>
                    <a:pt x="346" y="491"/>
                  </a:lnTo>
                  <a:lnTo>
                    <a:pt x="347" y="462"/>
                  </a:lnTo>
                  <a:lnTo>
                    <a:pt x="347" y="424"/>
                  </a:lnTo>
                  <a:lnTo>
                    <a:pt x="402" y="424"/>
                  </a:lnTo>
                  <a:lnTo>
                    <a:pt x="402" y="449"/>
                  </a:lnTo>
                  <a:lnTo>
                    <a:pt x="402" y="489"/>
                  </a:lnTo>
                  <a:lnTo>
                    <a:pt x="399" y="524"/>
                  </a:lnTo>
                  <a:lnTo>
                    <a:pt x="394" y="553"/>
                  </a:lnTo>
                  <a:lnTo>
                    <a:pt x="387" y="577"/>
                  </a:lnTo>
                  <a:lnTo>
                    <a:pt x="379" y="596"/>
                  </a:lnTo>
                  <a:lnTo>
                    <a:pt x="368" y="609"/>
                  </a:lnTo>
                  <a:lnTo>
                    <a:pt x="354" y="619"/>
                  </a:lnTo>
                  <a:lnTo>
                    <a:pt x="333" y="626"/>
                  </a:lnTo>
                  <a:lnTo>
                    <a:pt x="307" y="633"/>
                  </a:lnTo>
                  <a:lnTo>
                    <a:pt x="275" y="637"/>
                  </a:lnTo>
                  <a:lnTo>
                    <a:pt x="237" y="640"/>
                  </a:lnTo>
                  <a:lnTo>
                    <a:pt x="194" y="641"/>
                  </a:lnTo>
                  <a:lnTo>
                    <a:pt x="154" y="639"/>
                  </a:lnTo>
                  <a:lnTo>
                    <a:pt x="120" y="635"/>
                  </a:lnTo>
                  <a:lnTo>
                    <a:pt x="91" y="627"/>
                  </a:lnTo>
                  <a:lnTo>
                    <a:pt x="67" y="615"/>
                  </a:lnTo>
                  <a:lnTo>
                    <a:pt x="48" y="601"/>
                  </a:lnTo>
                  <a:lnTo>
                    <a:pt x="34" y="584"/>
                  </a:lnTo>
                  <a:lnTo>
                    <a:pt x="25" y="566"/>
                  </a:lnTo>
                  <a:lnTo>
                    <a:pt x="17" y="540"/>
                  </a:lnTo>
                  <a:lnTo>
                    <a:pt x="11" y="509"/>
                  </a:lnTo>
                  <a:lnTo>
                    <a:pt x="6" y="471"/>
                  </a:lnTo>
                  <a:lnTo>
                    <a:pt x="3" y="426"/>
                  </a:lnTo>
                  <a:lnTo>
                    <a:pt x="1" y="376"/>
                  </a:lnTo>
                  <a:lnTo>
                    <a:pt x="0" y="320"/>
                  </a:lnTo>
                  <a:lnTo>
                    <a:pt x="0" y="269"/>
                  </a:lnTo>
                  <a:lnTo>
                    <a:pt x="1" y="225"/>
                  </a:lnTo>
                  <a:lnTo>
                    <a:pt x="2" y="187"/>
                  </a:lnTo>
                  <a:lnTo>
                    <a:pt x="3" y="156"/>
                  </a:lnTo>
                  <a:lnTo>
                    <a:pt x="5" y="132"/>
                  </a:lnTo>
                  <a:lnTo>
                    <a:pt x="8" y="115"/>
                  </a:lnTo>
                  <a:lnTo>
                    <a:pt x="16" y="88"/>
                  </a:lnTo>
                  <a:lnTo>
                    <a:pt x="30" y="63"/>
                  </a:lnTo>
                  <a:lnTo>
                    <a:pt x="52" y="39"/>
                  </a:lnTo>
                  <a:lnTo>
                    <a:pt x="68" y="27"/>
                  </a:lnTo>
                  <a:lnTo>
                    <a:pt x="91" y="17"/>
                  </a:lnTo>
                  <a:lnTo>
                    <a:pt x="119" y="10"/>
                  </a:lnTo>
                  <a:lnTo>
                    <a:pt x="151" y="4"/>
                  </a:lnTo>
                  <a:lnTo>
                    <a:pt x="190" y="1"/>
                  </a:lnTo>
                  <a:lnTo>
                    <a:pt x="23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15" name="Freeform 7"/>
            <p:cNvSpPr>
              <a:spLocks noEditPoints="1"/>
            </p:cNvSpPr>
            <p:nvPr/>
          </p:nvSpPr>
          <p:spPr bwMode="auto">
            <a:xfrm>
              <a:off x="3079750" y="260350"/>
              <a:ext cx="134938" cy="204788"/>
            </a:xfrm>
            <a:custGeom>
              <a:avLst/>
              <a:gdLst>
                <a:gd name="T0" fmla="*/ 176 w 425"/>
                <a:gd name="T1" fmla="*/ 62 h 641"/>
                <a:gd name="T2" fmla="*/ 119 w 425"/>
                <a:gd name="T3" fmla="*/ 69 h 641"/>
                <a:gd name="T4" fmla="*/ 83 w 425"/>
                <a:gd name="T5" fmla="*/ 83 h 641"/>
                <a:gd name="T6" fmla="*/ 69 w 425"/>
                <a:gd name="T7" fmla="*/ 106 h 641"/>
                <a:gd name="T8" fmla="*/ 60 w 425"/>
                <a:gd name="T9" fmla="*/ 151 h 641"/>
                <a:gd name="T10" fmla="*/ 56 w 425"/>
                <a:gd name="T11" fmla="*/ 222 h 641"/>
                <a:gd name="T12" fmla="*/ 54 w 425"/>
                <a:gd name="T13" fmla="*/ 321 h 641"/>
                <a:gd name="T14" fmla="*/ 56 w 425"/>
                <a:gd name="T15" fmla="*/ 419 h 641"/>
                <a:gd name="T16" fmla="*/ 60 w 425"/>
                <a:gd name="T17" fmla="*/ 490 h 641"/>
                <a:gd name="T18" fmla="*/ 69 w 425"/>
                <a:gd name="T19" fmla="*/ 535 h 641"/>
                <a:gd name="T20" fmla="*/ 83 w 425"/>
                <a:gd name="T21" fmla="*/ 558 h 641"/>
                <a:gd name="T22" fmla="*/ 119 w 425"/>
                <a:gd name="T23" fmla="*/ 573 h 641"/>
                <a:gd name="T24" fmla="*/ 176 w 425"/>
                <a:gd name="T25" fmla="*/ 580 h 641"/>
                <a:gd name="T26" fmla="*/ 250 w 425"/>
                <a:gd name="T27" fmla="*/ 580 h 641"/>
                <a:gd name="T28" fmla="*/ 307 w 425"/>
                <a:gd name="T29" fmla="*/ 573 h 641"/>
                <a:gd name="T30" fmla="*/ 341 w 425"/>
                <a:gd name="T31" fmla="*/ 558 h 641"/>
                <a:gd name="T32" fmla="*/ 357 w 425"/>
                <a:gd name="T33" fmla="*/ 535 h 641"/>
                <a:gd name="T34" fmla="*/ 365 w 425"/>
                <a:gd name="T35" fmla="*/ 490 h 641"/>
                <a:gd name="T36" fmla="*/ 370 w 425"/>
                <a:gd name="T37" fmla="*/ 419 h 641"/>
                <a:gd name="T38" fmla="*/ 372 w 425"/>
                <a:gd name="T39" fmla="*/ 321 h 641"/>
                <a:gd name="T40" fmla="*/ 371 w 425"/>
                <a:gd name="T41" fmla="*/ 220 h 641"/>
                <a:gd name="T42" fmla="*/ 366 w 425"/>
                <a:gd name="T43" fmla="*/ 149 h 641"/>
                <a:gd name="T44" fmla="*/ 353 w 425"/>
                <a:gd name="T45" fmla="*/ 103 h 641"/>
                <a:gd name="T46" fmla="*/ 330 w 425"/>
                <a:gd name="T47" fmla="*/ 78 h 641"/>
                <a:gd name="T48" fmla="*/ 283 w 425"/>
                <a:gd name="T49" fmla="*/ 65 h 641"/>
                <a:gd name="T50" fmla="*/ 213 w 425"/>
                <a:gd name="T51" fmla="*/ 61 h 641"/>
                <a:gd name="T52" fmla="*/ 251 w 425"/>
                <a:gd name="T53" fmla="*/ 1 h 641"/>
                <a:gd name="T54" fmla="*/ 314 w 425"/>
                <a:gd name="T55" fmla="*/ 10 h 641"/>
                <a:gd name="T56" fmla="*/ 361 w 425"/>
                <a:gd name="T57" fmla="*/ 27 h 641"/>
                <a:gd name="T58" fmla="*/ 390 w 425"/>
                <a:gd name="T59" fmla="*/ 53 h 641"/>
                <a:gd name="T60" fmla="*/ 407 w 425"/>
                <a:gd name="T61" fmla="*/ 95 h 641"/>
                <a:gd name="T62" fmla="*/ 418 w 425"/>
                <a:gd name="T63" fmla="*/ 163 h 641"/>
                <a:gd name="T64" fmla="*/ 425 w 425"/>
                <a:gd name="T65" fmla="*/ 256 h 641"/>
                <a:gd name="T66" fmla="*/ 425 w 425"/>
                <a:gd name="T67" fmla="*/ 373 h 641"/>
                <a:gd name="T68" fmla="*/ 419 w 425"/>
                <a:gd name="T69" fmla="*/ 473 h 641"/>
                <a:gd name="T70" fmla="*/ 407 w 425"/>
                <a:gd name="T71" fmla="*/ 544 h 641"/>
                <a:gd name="T72" fmla="*/ 391 w 425"/>
                <a:gd name="T73" fmla="*/ 588 h 641"/>
                <a:gd name="T74" fmla="*/ 363 w 425"/>
                <a:gd name="T75" fmla="*/ 614 h 641"/>
                <a:gd name="T76" fmla="*/ 317 w 425"/>
                <a:gd name="T77" fmla="*/ 632 h 641"/>
                <a:gd name="T78" fmla="*/ 252 w 425"/>
                <a:gd name="T79" fmla="*/ 640 h 641"/>
                <a:gd name="T80" fmla="*/ 174 w 425"/>
                <a:gd name="T81" fmla="*/ 640 h 641"/>
                <a:gd name="T82" fmla="*/ 110 w 425"/>
                <a:gd name="T83" fmla="*/ 632 h 641"/>
                <a:gd name="T84" fmla="*/ 63 w 425"/>
                <a:gd name="T85" fmla="*/ 614 h 641"/>
                <a:gd name="T86" fmla="*/ 34 w 425"/>
                <a:gd name="T87" fmla="*/ 588 h 641"/>
                <a:gd name="T88" fmla="*/ 18 w 425"/>
                <a:gd name="T89" fmla="*/ 546 h 641"/>
                <a:gd name="T90" fmla="*/ 6 w 425"/>
                <a:gd name="T91" fmla="*/ 476 h 641"/>
                <a:gd name="T92" fmla="*/ 1 w 425"/>
                <a:gd name="T93" fmla="*/ 379 h 641"/>
                <a:gd name="T94" fmla="*/ 0 w 425"/>
                <a:gd name="T95" fmla="*/ 276 h 641"/>
                <a:gd name="T96" fmla="*/ 2 w 425"/>
                <a:gd name="T97" fmla="*/ 177 h 641"/>
                <a:gd name="T98" fmla="*/ 12 w 425"/>
                <a:gd name="T99" fmla="*/ 112 h 641"/>
                <a:gd name="T100" fmla="*/ 32 w 425"/>
                <a:gd name="T101" fmla="*/ 64 h 641"/>
                <a:gd name="T102" fmla="*/ 62 w 425"/>
                <a:gd name="T103" fmla="*/ 33 h 641"/>
                <a:gd name="T104" fmla="*/ 110 w 425"/>
                <a:gd name="T105" fmla="*/ 12 h 641"/>
                <a:gd name="T106" fmla="*/ 174 w 425"/>
                <a:gd name="T107" fmla="*/ 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5" h="641">
                  <a:moveTo>
                    <a:pt x="213" y="61"/>
                  </a:moveTo>
                  <a:lnTo>
                    <a:pt x="176" y="62"/>
                  </a:lnTo>
                  <a:lnTo>
                    <a:pt x="145" y="64"/>
                  </a:lnTo>
                  <a:lnTo>
                    <a:pt x="119" y="69"/>
                  </a:lnTo>
                  <a:lnTo>
                    <a:pt x="98" y="75"/>
                  </a:lnTo>
                  <a:lnTo>
                    <a:pt x="83" y="83"/>
                  </a:lnTo>
                  <a:lnTo>
                    <a:pt x="74" y="93"/>
                  </a:lnTo>
                  <a:lnTo>
                    <a:pt x="69" y="106"/>
                  </a:lnTo>
                  <a:lnTo>
                    <a:pt x="65" y="125"/>
                  </a:lnTo>
                  <a:lnTo>
                    <a:pt x="60" y="151"/>
                  </a:lnTo>
                  <a:lnTo>
                    <a:pt x="57" y="184"/>
                  </a:lnTo>
                  <a:lnTo>
                    <a:pt x="56" y="222"/>
                  </a:lnTo>
                  <a:lnTo>
                    <a:pt x="54" y="269"/>
                  </a:lnTo>
                  <a:lnTo>
                    <a:pt x="54" y="321"/>
                  </a:lnTo>
                  <a:lnTo>
                    <a:pt x="54" y="373"/>
                  </a:lnTo>
                  <a:lnTo>
                    <a:pt x="56" y="419"/>
                  </a:lnTo>
                  <a:lnTo>
                    <a:pt x="57" y="458"/>
                  </a:lnTo>
                  <a:lnTo>
                    <a:pt x="60" y="490"/>
                  </a:lnTo>
                  <a:lnTo>
                    <a:pt x="65" y="516"/>
                  </a:lnTo>
                  <a:lnTo>
                    <a:pt x="69" y="535"/>
                  </a:lnTo>
                  <a:lnTo>
                    <a:pt x="74" y="548"/>
                  </a:lnTo>
                  <a:lnTo>
                    <a:pt x="83" y="558"/>
                  </a:lnTo>
                  <a:lnTo>
                    <a:pt x="98" y="567"/>
                  </a:lnTo>
                  <a:lnTo>
                    <a:pt x="119" y="573"/>
                  </a:lnTo>
                  <a:lnTo>
                    <a:pt x="145" y="578"/>
                  </a:lnTo>
                  <a:lnTo>
                    <a:pt x="176" y="580"/>
                  </a:lnTo>
                  <a:lnTo>
                    <a:pt x="213" y="581"/>
                  </a:lnTo>
                  <a:lnTo>
                    <a:pt x="250" y="580"/>
                  </a:lnTo>
                  <a:lnTo>
                    <a:pt x="281" y="578"/>
                  </a:lnTo>
                  <a:lnTo>
                    <a:pt x="307" y="573"/>
                  </a:lnTo>
                  <a:lnTo>
                    <a:pt x="327" y="567"/>
                  </a:lnTo>
                  <a:lnTo>
                    <a:pt x="341" y="558"/>
                  </a:lnTo>
                  <a:lnTo>
                    <a:pt x="351" y="548"/>
                  </a:lnTo>
                  <a:lnTo>
                    <a:pt x="357" y="535"/>
                  </a:lnTo>
                  <a:lnTo>
                    <a:pt x="361" y="516"/>
                  </a:lnTo>
                  <a:lnTo>
                    <a:pt x="365" y="490"/>
                  </a:lnTo>
                  <a:lnTo>
                    <a:pt x="367" y="458"/>
                  </a:lnTo>
                  <a:lnTo>
                    <a:pt x="370" y="419"/>
                  </a:lnTo>
                  <a:lnTo>
                    <a:pt x="371" y="373"/>
                  </a:lnTo>
                  <a:lnTo>
                    <a:pt x="372" y="321"/>
                  </a:lnTo>
                  <a:lnTo>
                    <a:pt x="372" y="280"/>
                  </a:lnTo>
                  <a:lnTo>
                    <a:pt x="371" y="220"/>
                  </a:lnTo>
                  <a:lnTo>
                    <a:pt x="370" y="181"/>
                  </a:lnTo>
                  <a:lnTo>
                    <a:pt x="366" y="149"/>
                  </a:lnTo>
                  <a:lnTo>
                    <a:pt x="361" y="123"/>
                  </a:lnTo>
                  <a:lnTo>
                    <a:pt x="353" y="103"/>
                  </a:lnTo>
                  <a:lnTo>
                    <a:pt x="344" y="89"/>
                  </a:lnTo>
                  <a:lnTo>
                    <a:pt x="330" y="78"/>
                  </a:lnTo>
                  <a:lnTo>
                    <a:pt x="309" y="70"/>
                  </a:lnTo>
                  <a:lnTo>
                    <a:pt x="283" y="65"/>
                  </a:lnTo>
                  <a:lnTo>
                    <a:pt x="251" y="62"/>
                  </a:lnTo>
                  <a:lnTo>
                    <a:pt x="213" y="61"/>
                  </a:lnTo>
                  <a:close/>
                  <a:moveTo>
                    <a:pt x="213" y="0"/>
                  </a:moveTo>
                  <a:lnTo>
                    <a:pt x="251" y="1"/>
                  </a:lnTo>
                  <a:lnTo>
                    <a:pt x="285" y="4"/>
                  </a:lnTo>
                  <a:lnTo>
                    <a:pt x="314" y="10"/>
                  </a:lnTo>
                  <a:lnTo>
                    <a:pt x="340" y="17"/>
                  </a:lnTo>
                  <a:lnTo>
                    <a:pt x="361" y="27"/>
                  </a:lnTo>
                  <a:lnTo>
                    <a:pt x="377" y="39"/>
                  </a:lnTo>
                  <a:lnTo>
                    <a:pt x="390" y="53"/>
                  </a:lnTo>
                  <a:lnTo>
                    <a:pt x="399" y="70"/>
                  </a:lnTo>
                  <a:lnTo>
                    <a:pt x="407" y="95"/>
                  </a:lnTo>
                  <a:lnTo>
                    <a:pt x="414" y="125"/>
                  </a:lnTo>
                  <a:lnTo>
                    <a:pt x="418" y="163"/>
                  </a:lnTo>
                  <a:lnTo>
                    <a:pt x="423" y="206"/>
                  </a:lnTo>
                  <a:lnTo>
                    <a:pt x="425" y="256"/>
                  </a:lnTo>
                  <a:lnTo>
                    <a:pt x="425" y="312"/>
                  </a:lnTo>
                  <a:lnTo>
                    <a:pt x="425" y="373"/>
                  </a:lnTo>
                  <a:lnTo>
                    <a:pt x="423" y="426"/>
                  </a:lnTo>
                  <a:lnTo>
                    <a:pt x="419" y="473"/>
                  </a:lnTo>
                  <a:lnTo>
                    <a:pt x="414" y="512"/>
                  </a:lnTo>
                  <a:lnTo>
                    <a:pt x="407" y="544"/>
                  </a:lnTo>
                  <a:lnTo>
                    <a:pt x="400" y="570"/>
                  </a:lnTo>
                  <a:lnTo>
                    <a:pt x="391" y="588"/>
                  </a:lnTo>
                  <a:lnTo>
                    <a:pt x="379" y="602"/>
                  </a:lnTo>
                  <a:lnTo>
                    <a:pt x="363" y="614"/>
                  </a:lnTo>
                  <a:lnTo>
                    <a:pt x="341" y="624"/>
                  </a:lnTo>
                  <a:lnTo>
                    <a:pt x="317" y="632"/>
                  </a:lnTo>
                  <a:lnTo>
                    <a:pt x="286" y="637"/>
                  </a:lnTo>
                  <a:lnTo>
                    <a:pt x="252" y="640"/>
                  </a:lnTo>
                  <a:lnTo>
                    <a:pt x="213" y="641"/>
                  </a:lnTo>
                  <a:lnTo>
                    <a:pt x="174" y="640"/>
                  </a:lnTo>
                  <a:lnTo>
                    <a:pt x="139" y="637"/>
                  </a:lnTo>
                  <a:lnTo>
                    <a:pt x="110" y="632"/>
                  </a:lnTo>
                  <a:lnTo>
                    <a:pt x="84" y="624"/>
                  </a:lnTo>
                  <a:lnTo>
                    <a:pt x="63" y="614"/>
                  </a:lnTo>
                  <a:lnTo>
                    <a:pt x="47" y="602"/>
                  </a:lnTo>
                  <a:lnTo>
                    <a:pt x="34" y="588"/>
                  </a:lnTo>
                  <a:lnTo>
                    <a:pt x="26" y="571"/>
                  </a:lnTo>
                  <a:lnTo>
                    <a:pt x="18" y="546"/>
                  </a:lnTo>
                  <a:lnTo>
                    <a:pt x="12" y="514"/>
                  </a:lnTo>
                  <a:lnTo>
                    <a:pt x="6" y="476"/>
                  </a:lnTo>
                  <a:lnTo>
                    <a:pt x="3" y="431"/>
                  </a:lnTo>
                  <a:lnTo>
                    <a:pt x="1" y="379"/>
                  </a:lnTo>
                  <a:lnTo>
                    <a:pt x="0" y="321"/>
                  </a:lnTo>
                  <a:lnTo>
                    <a:pt x="0" y="276"/>
                  </a:lnTo>
                  <a:lnTo>
                    <a:pt x="1" y="217"/>
                  </a:lnTo>
                  <a:lnTo>
                    <a:pt x="2" y="177"/>
                  </a:lnTo>
                  <a:lnTo>
                    <a:pt x="6" y="143"/>
                  </a:lnTo>
                  <a:lnTo>
                    <a:pt x="12" y="112"/>
                  </a:lnTo>
                  <a:lnTo>
                    <a:pt x="20" y="85"/>
                  </a:lnTo>
                  <a:lnTo>
                    <a:pt x="32" y="64"/>
                  </a:lnTo>
                  <a:lnTo>
                    <a:pt x="45" y="47"/>
                  </a:lnTo>
                  <a:lnTo>
                    <a:pt x="62" y="33"/>
                  </a:lnTo>
                  <a:lnTo>
                    <a:pt x="84" y="21"/>
                  </a:lnTo>
                  <a:lnTo>
                    <a:pt x="110" y="12"/>
                  </a:lnTo>
                  <a:lnTo>
                    <a:pt x="140" y="6"/>
                  </a:lnTo>
                  <a:lnTo>
                    <a:pt x="174" y="2"/>
                  </a:lnTo>
                  <a:lnTo>
                    <a:pt x="21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16" name="Freeform 8"/>
            <p:cNvSpPr>
              <a:spLocks/>
            </p:cNvSpPr>
            <p:nvPr/>
          </p:nvSpPr>
          <p:spPr bwMode="auto">
            <a:xfrm>
              <a:off x="3259138" y="263525"/>
              <a:ext cx="134938" cy="198438"/>
            </a:xfrm>
            <a:custGeom>
              <a:avLst/>
              <a:gdLst>
                <a:gd name="T0" fmla="*/ 0 w 427"/>
                <a:gd name="T1" fmla="*/ 0 h 628"/>
                <a:gd name="T2" fmla="*/ 92 w 427"/>
                <a:gd name="T3" fmla="*/ 0 h 628"/>
                <a:gd name="T4" fmla="*/ 275 w 427"/>
                <a:gd name="T5" fmla="*/ 374 h 628"/>
                <a:gd name="T6" fmla="*/ 323 w 427"/>
                <a:gd name="T7" fmla="*/ 472 h 628"/>
                <a:gd name="T8" fmla="*/ 347 w 427"/>
                <a:gd name="T9" fmla="*/ 521 h 628"/>
                <a:gd name="T10" fmla="*/ 369 w 427"/>
                <a:gd name="T11" fmla="*/ 571 h 628"/>
                <a:gd name="T12" fmla="*/ 371 w 427"/>
                <a:gd name="T13" fmla="*/ 571 h 628"/>
                <a:gd name="T14" fmla="*/ 370 w 427"/>
                <a:gd name="T15" fmla="*/ 547 h 628"/>
                <a:gd name="T16" fmla="*/ 370 w 427"/>
                <a:gd name="T17" fmla="*/ 523 h 628"/>
                <a:gd name="T18" fmla="*/ 370 w 427"/>
                <a:gd name="T19" fmla="*/ 0 h 628"/>
                <a:gd name="T20" fmla="*/ 427 w 427"/>
                <a:gd name="T21" fmla="*/ 0 h 628"/>
                <a:gd name="T22" fmla="*/ 427 w 427"/>
                <a:gd name="T23" fmla="*/ 628 h 628"/>
                <a:gd name="T24" fmla="*/ 335 w 427"/>
                <a:gd name="T25" fmla="*/ 628 h 628"/>
                <a:gd name="T26" fmla="*/ 125 w 427"/>
                <a:gd name="T27" fmla="*/ 200 h 628"/>
                <a:gd name="T28" fmla="*/ 91 w 427"/>
                <a:gd name="T29" fmla="*/ 130 h 628"/>
                <a:gd name="T30" fmla="*/ 74 w 427"/>
                <a:gd name="T31" fmla="*/ 96 h 628"/>
                <a:gd name="T32" fmla="*/ 58 w 427"/>
                <a:gd name="T33" fmla="*/ 60 h 628"/>
                <a:gd name="T34" fmla="*/ 56 w 427"/>
                <a:gd name="T35" fmla="*/ 60 h 628"/>
                <a:gd name="T36" fmla="*/ 57 w 427"/>
                <a:gd name="T37" fmla="*/ 84 h 628"/>
                <a:gd name="T38" fmla="*/ 57 w 427"/>
                <a:gd name="T39" fmla="*/ 108 h 628"/>
                <a:gd name="T40" fmla="*/ 57 w 427"/>
                <a:gd name="T41" fmla="*/ 628 h 628"/>
                <a:gd name="T42" fmla="*/ 0 w 427"/>
                <a:gd name="T43" fmla="*/ 628 h 628"/>
                <a:gd name="T44" fmla="*/ 0 w 427"/>
                <a:gd name="T45"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7" h="628">
                  <a:moveTo>
                    <a:pt x="0" y="0"/>
                  </a:moveTo>
                  <a:lnTo>
                    <a:pt x="92" y="0"/>
                  </a:lnTo>
                  <a:lnTo>
                    <a:pt x="275" y="374"/>
                  </a:lnTo>
                  <a:lnTo>
                    <a:pt x="323" y="472"/>
                  </a:lnTo>
                  <a:lnTo>
                    <a:pt x="347" y="521"/>
                  </a:lnTo>
                  <a:lnTo>
                    <a:pt x="369" y="571"/>
                  </a:lnTo>
                  <a:lnTo>
                    <a:pt x="371" y="571"/>
                  </a:lnTo>
                  <a:lnTo>
                    <a:pt x="370" y="547"/>
                  </a:lnTo>
                  <a:lnTo>
                    <a:pt x="370" y="523"/>
                  </a:lnTo>
                  <a:lnTo>
                    <a:pt x="370" y="0"/>
                  </a:lnTo>
                  <a:lnTo>
                    <a:pt x="427" y="0"/>
                  </a:lnTo>
                  <a:lnTo>
                    <a:pt x="427" y="628"/>
                  </a:lnTo>
                  <a:lnTo>
                    <a:pt x="335" y="628"/>
                  </a:lnTo>
                  <a:lnTo>
                    <a:pt x="125" y="200"/>
                  </a:lnTo>
                  <a:lnTo>
                    <a:pt x="91" y="130"/>
                  </a:lnTo>
                  <a:lnTo>
                    <a:pt x="74" y="96"/>
                  </a:lnTo>
                  <a:lnTo>
                    <a:pt x="58" y="60"/>
                  </a:lnTo>
                  <a:lnTo>
                    <a:pt x="56" y="60"/>
                  </a:lnTo>
                  <a:lnTo>
                    <a:pt x="57" y="84"/>
                  </a:lnTo>
                  <a:lnTo>
                    <a:pt x="57" y="108"/>
                  </a:lnTo>
                  <a:lnTo>
                    <a:pt x="57" y="628"/>
                  </a:lnTo>
                  <a:lnTo>
                    <a:pt x="0" y="628"/>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17" name="Freeform 9"/>
            <p:cNvSpPr>
              <a:spLocks/>
            </p:cNvSpPr>
            <p:nvPr/>
          </p:nvSpPr>
          <p:spPr bwMode="auto">
            <a:xfrm>
              <a:off x="3433763" y="263525"/>
              <a:ext cx="120650" cy="198438"/>
            </a:xfrm>
            <a:custGeom>
              <a:avLst/>
              <a:gdLst>
                <a:gd name="T0" fmla="*/ 0 w 380"/>
                <a:gd name="T1" fmla="*/ 0 h 628"/>
                <a:gd name="T2" fmla="*/ 380 w 380"/>
                <a:gd name="T3" fmla="*/ 0 h 628"/>
                <a:gd name="T4" fmla="*/ 380 w 380"/>
                <a:gd name="T5" fmla="*/ 65 h 628"/>
                <a:gd name="T6" fmla="*/ 219 w 380"/>
                <a:gd name="T7" fmla="*/ 65 h 628"/>
                <a:gd name="T8" fmla="*/ 219 w 380"/>
                <a:gd name="T9" fmla="*/ 628 h 628"/>
                <a:gd name="T10" fmla="*/ 162 w 380"/>
                <a:gd name="T11" fmla="*/ 628 h 628"/>
                <a:gd name="T12" fmla="*/ 162 w 380"/>
                <a:gd name="T13" fmla="*/ 65 h 628"/>
                <a:gd name="T14" fmla="*/ 0 w 380"/>
                <a:gd name="T15" fmla="*/ 65 h 628"/>
                <a:gd name="T16" fmla="*/ 0 w 380"/>
                <a:gd name="T17"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628">
                  <a:moveTo>
                    <a:pt x="0" y="0"/>
                  </a:moveTo>
                  <a:lnTo>
                    <a:pt x="380" y="0"/>
                  </a:lnTo>
                  <a:lnTo>
                    <a:pt x="380" y="65"/>
                  </a:lnTo>
                  <a:lnTo>
                    <a:pt x="219" y="65"/>
                  </a:lnTo>
                  <a:lnTo>
                    <a:pt x="219" y="628"/>
                  </a:lnTo>
                  <a:lnTo>
                    <a:pt x="162" y="628"/>
                  </a:lnTo>
                  <a:lnTo>
                    <a:pt x="162" y="65"/>
                  </a:lnTo>
                  <a:lnTo>
                    <a:pt x="0" y="65"/>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18" name="Freeform 10"/>
            <p:cNvSpPr>
              <a:spLocks noEditPoints="1"/>
            </p:cNvSpPr>
            <p:nvPr/>
          </p:nvSpPr>
          <p:spPr bwMode="auto">
            <a:xfrm>
              <a:off x="3584575" y="260350"/>
              <a:ext cx="134938" cy="204788"/>
            </a:xfrm>
            <a:custGeom>
              <a:avLst/>
              <a:gdLst>
                <a:gd name="T0" fmla="*/ 175 w 425"/>
                <a:gd name="T1" fmla="*/ 62 h 641"/>
                <a:gd name="T2" fmla="*/ 118 w 425"/>
                <a:gd name="T3" fmla="*/ 69 h 641"/>
                <a:gd name="T4" fmla="*/ 83 w 425"/>
                <a:gd name="T5" fmla="*/ 83 h 641"/>
                <a:gd name="T6" fmla="*/ 68 w 425"/>
                <a:gd name="T7" fmla="*/ 106 h 641"/>
                <a:gd name="T8" fmla="*/ 59 w 425"/>
                <a:gd name="T9" fmla="*/ 151 h 641"/>
                <a:gd name="T10" fmla="*/ 55 w 425"/>
                <a:gd name="T11" fmla="*/ 222 h 641"/>
                <a:gd name="T12" fmla="*/ 53 w 425"/>
                <a:gd name="T13" fmla="*/ 321 h 641"/>
                <a:gd name="T14" fmla="*/ 55 w 425"/>
                <a:gd name="T15" fmla="*/ 419 h 641"/>
                <a:gd name="T16" fmla="*/ 59 w 425"/>
                <a:gd name="T17" fmla="*/ 490 h 641"/>
                <a:gd name="T18" fmla="*/ 68 w 425"/>
                <a:gd name="T19" fmla="*/ 535 h 641"/>
                <a:gd name="T20" fmla="*/ 83 w 425"/>
                <a:gd name="T21" fmla="*/ 558 h 641"/>
                <a:gd name="T22" fmla="*/ 118 w 425"/>
                <a:gd name="T23" fmla="*/ 573 h 641"/>
                <a:gd name="T24" fmla="*/ 175 w 425"/>
                <a:gd name="T25" fmla="*/ 580 h 641"/>
                <a:gd name="T26" fmla="*/ 249 w 425"/>
                <a:gd name="T27" fmla="*/ 580 h 641"/>
                <a:gd name="T28" fmla="*/ 306 w 425"/>
                <a:gd name="T29" fmla="*/ 573 h 641"/>
                <a:gd name="T30" fmla="*/ 342 w 425"/>
                <a:gd name="T31" fmla="*/ 558 h 641"/>
                <a:gd name="T32" fmla="*/ 356 w 425"/>
                <a:gd name="T33" fmla="*/ 535 h 641"/>
                <a:gd name="T34" fmla="*/ 365 w 425"/>
                <a:gd name="T35" fmla="*/ 490 h 641"/>
                <a:gd name="T36" fmla="*/ 370 w 425"/>
                <a:gd name="T37" fmla="*/ 419 h 641"/>
                <a:gd name="T38" fmla="*/ 371 w 425"/>
                <a:gd name="T39" fmla="*/ 321 h 641"/>
                <a:gd name="T40" fmla="*/ 371 w 425"/>
                <a:gd name="T41" fmla="*/ 220 h 641"/>
                <a:gd name="T42" fmla="*/ 367 w 425"/>
                <a:gd name="T43" fmla="*/ 149 h 641"/>
                <a:gd name="T44" fmla="*/ 353 w 425"/>
                <a:gd name="T45" fmla="*/ 103 h 641"/>
                <a:gd name="T46" fmla="*/ 329 w 425"/>
                <a:gd name="T47" fmla="*/ 78 h 641"/>
                <a:gd name="T48" fmla="*/ 282 w 425"/>
                <a:gd name="T49" fmla="*/ 65 h 641"/>
                <a:gd name="T50" fmla="*/ 212 w 425"/>
                <a:gd name="T51" fmla="*/ 61 h 641"/>
                <a:gd name="T52" fmla="*/ 251 w 425"/>
                <a:gd name="T53" fmla="*/ 1 h 641"/>
                <a:gd name="T54" fmla="*/ 314 w 425"/>
                <a:gd name="T55" fmla="*/ 10 h 641"/>
                <a:gd name="T56" fmla="*/ 360 w 425"/>
                <a:gd name="T57" fmla="*/ 27 h 641"/>
                <a:gd name="T58" fmla="*/ 389 w 425"/>
                <a:gd name="T59" fmla="*/ 53 h 641"/>
                <a:gd name="T60" fmla="*/ 407 w 425"/>
                <a:gd name="T61" fmla="*/ 95 h 641"/>
                <a:gd name="T62" fmla="*/ 419 w 425"/>
                <a:gd name="T63" fmla="*/ 163 h 641"/>
                <a:gd name="T64" fmla="*/ 424 w 425"/>
                <a:gd name="T65" fmla="*/ 256 h 641"/>
                <a:gd name="T66" fmla="*/ 424 w 425"/>
                <a:gd name="T67" fmla="*/ 373 h 641"/>
                <a:gd name="T68" fmla="*/ 419 w 425"/>
                <a:gd name="T69" fmla="*/ 473 h 641"/>
                <a:gd name="T70" fmla="*/ 408 w 425"/>
                <a:gd name="T71" fmla="*/ 544 h 641"/>
                <a:gd name="T72" fmla="*/ 391 w 425"/>
                <a:gd name="T73" fmla="*/ 588 h 641"/>
                <a:gd name="T74" fmla="*/ 362 w 425"/>
                <a:gd name="T75" fmla="*/ 614 h 641"/>
                <a:gd name="T76" fmla="*/ 316 w 425"/>
                <a:gd name="T77" fmla="*/ 632 h 641"/>
                <a:gd name="T78" fmla="*/ 251 w 425"/>
                <a:gd name="T79" fmla="*/ 640 h 641"/>
                <a:gd name="T80" fmla="*/ 173 w 425"/>
                <a:gd name="T81" fmla="*/ 640 h 641"/>
                <a:gd name="T82" fmla="*/ 109 w 425"/>
                <a:gd name="T83" fmla="*/ 632 h 641"/>
                <a:gd name="T84" fmla="*/ 63 w 425"/>
                <a:gd name="T85" fmla="*/ 614 h 641"/>
                <a:gd name="T86" fmla="*/ 35 w 425"/>
                <a:gd name="T87" fmla="*/ 588 h 641"/>
                <a:gd name="T88" fmla="*/ 17 w 425"/>
                <a:gd name="T89" fmla="*/ 546 h 641"/>
                <a:gd name="T90" fmla="*/ 5 w 425"/>
                <a:gd name="T91" fmla="*/ 476 h 641"/>
                <a:gd name="T92" fmla="*/ 0 w 425"/>
                <a:gd name="T93" fmla="*/ 379 h 641"/>
                <a:gd name="T94" fmla="*/ 0 w 425"/>
                <a:gd name="T95" fmla="*/ 276 h 641"/>
                <a:gd name="T96" fmla="*/ 1 w 425"/>
                <a:gd name="T97" fmla="*/ 177 h 641"/>
                <a:gd name="T98" fmla="*/ 12 w 425"/>
                <a:gd name="T99" fmla="*/ 112 h 641"/>
                <a:gd name="T100" fmla="*/ 31 w 425"/>
                <a:gd name="T101" fmla="*/ 64 h 641"/>
                <a:gd name="T102" fmla="*/ 63 w 425"/>
                <a:gd name="T103" fmla="*/ 33 h 641"/>
                <a:gd name="T104" fmla="*/ 109 w 425"/>
                <a:gd name="T105" fmla="*/ 12 h 641"/>
                <a:gd name="T106" fmla="*/ 174 w 425"/>
                <a:gd name="T107" fmla="*/ 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5" h="641">
                  <a:moveTo>
                    <a:pt x="212" y="61"/>
                  </a:moveTo>
                  <a:lnTo>
                    <a:pt x="175" y="62"/>
                  </a:lnTo>
                  <a:lnTo>
                    <a:pt x="144" y="64"/>
                  </a:lnTo>
                  <a:lnTo>
                    <a:pt x="118" y="69"/>
                  </a:lnTo>
                  <a:lnTo>
                    <a:pt x="97" y="75"/>
                  </a:lnTo>
                  <a:lnTo>
                    <a:pt x="83" y="83"/>
                  </a:lnTo>
                  <a:lnTo>
                    <a:pt x="74" y="93"/>
                  </a:lnTo>
                  <a:lnTo>
                    <a:pt x="68" y="106"/>
                  </a:lnTo>
                  <a:lnTo>
                    <a:pt x="64" y="125"/>
                  </a:lnTo>
                  <a:lnTo>
                    <a:pt x="59" y="151"/>
                  </a:lnTo>
                  <a:lnTo>
                    <a:pt x="57" y="184"/>
                  </a:lnTo>
                  <a:lnTo>
                    <a:pt x="55" y="222"/>
                  </a:lnTo>
                  <a:lnTo>
                    <a:pt x="54" y="269"/>
                  </a:lnTo>
                  <a:lnTo>
                    <a:pt x="53" y="321"/>
                  </a:lnTo>
                  <a:lnTo>
                    <a:pt x="54" y="373"/>
                  </a:lnTo>
                  <a:lnTo>
                    <a:pt x="55" y="419"/>
                  </a:lnTo>
                  <a:lnTo>
                    <a:pt x="57" y="458"/>
                  </a:lnTo>
                  <a:lnTo>
                    <a:pt x="59" y="490"/>
                  </a:lnTo>
                  <a:lnTo>
                    <a:pt x="64" y="516"/>
                  </a:lnTo>
                  <a:lnTo>
                    <a:pt x="68" y="535"/>
                  </a:lnTo>
                  <a:lnTo>
                    <a:pt x="74" y="548"/>
                  </a:lnTo>
                  <a:lnTo>
                    <a:pt x="83" y="558"/>
                  </a:lnTo>
                  <a:lnTo>
                    <a:pt x="97" y="567"/>
                  </a:lnTo>
                  <a:lnTo>
                    <a:pt x="118" y="573"/>
                  </a:lnTo>
                  <a:lnTo>
                    <a:pt x="144" y="578"/>
                  </a:lnTo>
                  <a:lnTo>
                    <a:pt x="175" y="580"/>
                  </a:lnTo>
                  <a:lnTo>
                    <a:pt x="212" y="581"/>
                  </a:lnTo>
                  <a:lnTo>
                    <a:pt x="249" y="580"/>
                  </a:lnTo>
                  <a:lnTo>
                    <a:pt x="280" y="578"/>
                  </a:lnTo>
                  <a:lnTo>
                    <a:pt x="306" y="573"/>
                  </a:lnTo>
                  <a:lnTo>
                    <a:pt x="327" y="567"/>
                  </a:lnTo>
                  <a:lnTo>
                    <a:pt x="342" y="558"/>
                  </a:lnTo>
                  <a:lnTo>
                    <a:pt x="350" y="548"/>
                  </a:lnTo>
                  <a:lnTo>
                    <a:pt x="356" y="535"/>
                  </a:lnTo>
                  <a:lnTo>
                    <a:pt x="361" y="516"/>
                  </a:lnTo>
                  <a:lnTo>
                    <a:pt x="365" y="490"/>
                  </a:lnTo>
                  <a:lnTo>
                    <a:pt x="368" y="458"/>
                  </a:lnTo>
                  <a:lnTo>
                    <a:pt x="370" y="419"/>
                  </a:lnTo>
                  <a:lnTo>
                    <a:pt x="371" y="373"/>
                  </a:lnTo>
                  <a:lnTo>
                    <a:pt x="371" y="321"/>
                  </a:lnTo>
                  <a:lnTo>
                    <a:pt x="371" y="280"/>
                  </a:lnTo>
                  <a:lnTo>
                    <a:pt x="371" y="220"/>
                  </a:lnTo>
                  <a:lnTo>
                    <a:pt x="370" y="181"/>
                  </a:lnTo>
                  <a:lnTo>
                    <a:pt x="367" y="149"/>
                  </a:lnTo>
                  <a:lnTo>
                    <a:pt x="360" y="123"/>
                  </a:lnTo>
                  <a:lnTo>
                    <a:pt x="353" y="103"/>
                  </a:lnTo>
                  <a:lnTo>
                    <a:pt x="343" y="89"/>
                  </a:lnTo>
                  <a:lnTo>
                    <a:pt x="329" y="78"/>
                  </a:lnTo>
                  <a:lnTo>
                    <a:pt x="308" y="70"/>
                  </a:lnTo>
                  <a:lnTo>
                    <a:pt x="282" y="65"/>
                  </a:lnTo>
                  <a:lnTo>
                    <a:pt x="250" y="62"/>
                  </a:lnTo>
                  <a:lnTo>
                    <a:pt x="212" y="61"/>
                  </a:lnTo>
                  <a:close/>
                  <a:moveTo>
                    <a:pt x="212" y="0"/>
                  </a:moveTo>
                  <a:lnTo>
                    <a:pt x="251" y="1"/>
                  </a:lnTo>
                  <a:lnTo>
                    <a:pt x="284" y="4"/>
                  </a:lnTo>
                  <a:lnTo>
                    <a:pt x="314" y="10"/>
                  </a:lnTo>
                  <a:lnTo>
                    <a:pt x="340" y="17"/>
                  </a:lnTo>
                  <a:lnTo>
                    <a:pt x="360" y="27"/>
                  </a:lnTo>
                  <a:lnTo>
                    <a:pt x="378" y="39"/>
                  </a:lnTo>
                  <a:lnTo>
                    <a:pt x="389" y="53"/>
                  </a:lnTo>
                  <a:lnTo>
                    <a:pt x="399" y="70"/>
                  </a:lnTo>
                  <a:lnTo>
                    <a:pt x="407" y="95"/>
                  </a:lnTo>
                  <a:lnTo>
                    <a:pt x="413" y="125"/>
                  </a:lnTo>
                  <a:lnTo>
                    <a:pt x="419" y="163"/>
                  </a:lnTo>
                  <a:lnTo>
                    <a:pt x="422" y="206"/>
                  </a:lnTo>
                  <a:lnTo>
                    <a:pt x="424" y="256"/>
                  </a:lnTo>
                  <a:lnTo>
                    <a:pt x="425" y="312"/>
                  </a:lnTo>
                  <a:lnTo>
                    <a:pt x="424" y="373"/>
                  </a:lnTo>
                  <a:lnTo>
                    <a:pt x="422" y="426"/>
                  </a:lnTo>
                  <a:lnTo>
                    <a:pt x="419" y="473"/>
                  </a:lnTo>
                  <a:lnTo>
                    <a:pt x="413" y="512"/>
                  </a:lnTo>
                  <a:lnTo>
                    <a:pt x="408" y="544"/>
                  </a:lnTo>
                  <a:lnTo>
                    <a:pt x="400" y="570"/>
                  </a:lnTo>
                  <a:lnTo>
                    <a:pt x="391" y="588"/>
                  </a:lnTo>
                  <a:lnTo>
                    <a:pt x="379" y="602"/>
                  </a:lnTo>
                  <a:lnTo>
                    <a:pt x="362" y="614"/>
                  </a:lnTo>
                  <a:lnTo>
                    <a:pt x="342" y="624"/>
                  </a:lnTo>
                  <a:lnTo>
                    <a:pt x="316" y="632"/>
                  </a:lnTo>
                  <a:lnTo>
                    <a:pt x="286" y="637"/>
                  </a:lnTo>
                  <a:lnTo>
                    <a:pt x="251" y="640"/>
                  </a:lnTo>
                  <a:lnTo>
                    <a:pt x="212" y="641"/>
                  </a:lnTo>
                  <a:lnTo>
                    <a:pt x="173" y="640"/>
                  </a:lnTo>
                  <a:lnTo>
                    <a:pt x="140" y="637"/>
                  </a:lnTo>
                  <a:lnTo>
                    <a:pt x="109" y="632"/>
                  </a:lnTo>
                  <a:lnTo>
                    <a:pt x="83" y="624"/>
                  </a:lnTo>
                  <a:lnTo>
                    <a:pt x="63" y="614"/>
                  </a:lnTo>
                  <a:lnTo>
                    <a:pt x="46" y="602"/>
                  </a:lnTo>
                  <a:lnTo>
                    <a:pt x="35" y="588"/>
                  </a:lnTo>
                  <a:lnTo>
                    <a:pt x="25" y="571"/>
                  </a:lnTo>
                  <a:lnTo>
                    <a:pt x="17" y="546"/>
                  </a:lnTo>
                  <a:lnTo>
                    <a:pt x="11" y="514"/>
                  </a:lnTo>
                  <a:lnTo>
                    <a:pt x="5" y="476"/>
                  </a:lnTo>
                  <a:lnTo>
                    <a:pt x="2" y="431"/>
                  </a:lnTo>
                  <a:lnTo>
                    <a:pt x="0" y="379"/>
                  </a:lnTo>
                  <a:lnTo>
                    <a:pt x="0" y="321"/>
                  </a:lnTo>
                  <a:lnTo>
                    <a:pt x="0" y="276"/>
                  </a:lnTo>
                  <a:lnTo>
                    <a:pt x="0" y="217"/>
                  </a:lnTo>
                  <a:lnTo>
                    <a:pt x="1" y="177"/>
                  </a:lnTo>
                  <a:lnTo>
                    <a:pt x="5" y="143"/>
                  </a:lnTo>
                  <a:lnTo>
                    <a:pt x="12" y="112"/>
                  </a:lnTo>
                  <a:lnTo>
                    <a:pt x="21" y="85"/>
                  </a:lnTo>
                  <a:lnTo>
                    <a:pt x="31" y="64"/>
                  </a:lnTo>
                  <a:lnTo>
                    <a:pt x="45" y="47"/>
                  </a:lnTo>
                  <a:lnTo>
                    <a:pt x="63" y="33"/>
                  </a:lnTo>
                  <a:lnTo>
                    <a:pt x="83" y="21"/>
                  </a:lnTo>
                  <a:lnTo>
                    <a:pt x="109" y="12"/>
                  </a:lnTo>
                  <a:lnTo>
                    <a:pt x="140" y="6"/>
                  </a:lnTo>
                  <a:lnTo>
                    <a:pt x="174" y="2"/>
                  </a:lnTo>
                  <a:lnTo>
                    <a:pt x="21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19" name="Freeform 11"/>
            <p:cNvSpPr>
              <a:spLocks/>
            </p:cNvSpPr>
            <p:nvPr/>
          </p:nvSpPr>
          <p:spPr bwMode="auto">
            <a:xfrm>
              <a:off x="3756025" y="260350"/>
              <a:ext cx="119063" cy="204788"/>
            </a:xfrm>
            <a:custGeom>
              <a:avLst/>
              <a:gdLst>
                <a:gd name="T0" fmla="*/ 253 w 376"/>
                <a:gd name="T1" fmla="*/ 4 h 641"/>
                <a:gd name="T2" fmla="*/ 320 w 376"/>
                <a:gd name="T3" fmla="*/ 24 h 641"/>
                <a:gd name="T4" fmla="*/ 352 w 376"/>
                <a:gd name="T5" fmla="*/ 65 h 641"/>
                <a:gd name="T6" fmla="*/ 366 w 376"/>
                <a:gd name="T7" fmla="*/ 143 h 641"/>
                <a:gd name="T8" fmla="*/ 310 w 376"/>
                <a:gd name="T9" fmla="*/ 149 h 641"/>
                <a:gd name="T10" fmla="*/ 298 w 376"/>
                <a:gd name="T11" fmla="*/ 91 h 641"/>
                <a:gd name="T12" fmla="*/ 266 w 376"/>
                <a:gd name="T13" fmla="*/ 68 h 641"/>
                <a:gd name="T14" fmla="*/ 197 w 376"/>
                <a:gd name="T15" fmla="*/ 61 h 641"/>
                <a:gd name="T16" fmla="*/ 113 w 376"/>
                <a:gd name="T17" fmla="*/ 67 h 641"/>
                <a:gd name="T18" fmla="*/ 73 w 376"/>
                <a:gd name="T19" fmla="*/ 90 h 641"/>
                <a:gd name="T20" fmla="*/ 58 w 376"/>
                <a:gd name="T21" fmla="*/ 142 h 641"/>
                <a:gd name="T22" fmla="*/ 60 w 376"/>
                <a:gd name="T23" fmla="*/ 218 h 641"/>
                <a:gd name="T24" fmla="*/ 77 w 376"/>
                <a:gd name="T25" fmla="*/ 259 h 641"/>
                <a:gd name="T26" fmla="*/ 130 w 376"/>
                <a:gd name="T27" fmla="*/ 275 h 641"/>
                <a:gd name="T28" fmla="*/ 233 w 376"/>
                <a:gd name="T29" fmla="*/ 285 h 641"/>
                <a:gd name="T30" fmla="*/ 315 w 376"/>
                <a:gd name="T31" fmla="*/ 301 h 641"/>
                <a:gd name="T32" fmla="*/ 355 w 376"/>
                <a:gd name="T33" fmla="*/ 332 h 641"/>
                <a:gd name="T34" fmla="*/ 373 w 376"/>
                <a:gd name="T35" fmla="*/ 394 h 641"/>
                <a:gd name="T36" fmla="*/ 375 w 376"/>
                <a:gd name="T37" fmla="*/ 493 h 641"/>
                <a:gd name="T38" fmla="*/ 360 w 376"/>
                <a:gd name="T39" fmla="*/ 575 h 641"/>
                <a:gd name="T40" fmla="*/ 325 w 376"/>
                <a:gd name="T41" fmla="*/ 618 h 641"/>
                <a:gd name="T42" fmla="*/ 253 w 376"/>
                <a:gd name="T43" fmla="*/ 637 h 641"/>
                <a:gd name="T44" fmla="*/ 139 w 376"/>
                <a:gd name="T45" fmla="*/ 639 h 641"/>
                <a:gd name="T46" fmla="*/ 53 w 376"/>
                <a:gd name="T47" fmla="*/ 619 h 641"/>
                <a:gd name="T48" fmla="*/ 13 w 376"/>
                <a:gd name="T49" fmla="*/ 568 h 641"/>
                <a:gd name="T50" fmla="*/ 0 w 376"/>
                <a:gd name="T51" fmla="*/ 469 h 641"/>
                <a:gd name="T52" fmla="*/ 56 w 376"/>
                <a:gd name="T53" fmla="*/ 456 h 641"/>
                <a:gd name="T54" fmla="*/ 64 w 376"/>
                <a:gd name="T55" fmla="*/ 534 h 641"/>
                <a:gd name="T56" fmla="*/ 87 w 376"/>
                <a:gd name="T57" fmla="*/ 568 h 641"/>
                <a:gd name="T58" fmla="*/ 150 w 376"/>
                <a:gd name="T59" fmla="*/ 580 h 641"/>
                <a:gd name="T60" fmla="*/ 246 w 376"/>
                <a:gd name="T61" fmla="*/ 578 h 641"/>
                <a:gd name="T62" fmla="*/ 300 w 376"/>
                <a:gd name="T63" fmla="*/ 560 h 641"/>
                <a:gd name="T64" fmla="*/ 319 w 376"/>
                <a:gd name="T65" fmla="*/ 512 h 641"/>
                <a:gd name="T66" fmla="*/ 322 w 376"/>
                <a:gd name="T67" fmla="*/ 425 h 641"/>
                <a:gd name="T68" fmla="*/ 307 w 376"/>
                <a:gd name="T69" fmla="*/ 375 h 641"/>
                <a:gd name="T70" fmla="*/ 266 w 376"/>
                <a:gd name="T71" fmla="*/ 355 h 641"/>
                <a:gd name="T72" fmla="*/ 130 w 376"/>
                <a:gd name="T73" fmla="*/ 344 h 641"/>
                <a:gd name="T74" fmla="*/ 53 w 376"/>
                <a:gd name="T75" fmla="*/ 316 h 641"/>
                <a:gd name="T76" fmla="*/ 11 w 376"/>
                <a:gd name="T77" fmla="*/ 247 h 641"/>
                <a:gd name="T78" fmla="*/ 4 w 376"/>
                <a:gd name="T79" fmla="*/ 146 h 641"/>
                <a:gd name="T80" fmla="*/ 19 w 376"/>
                <a:gd name="T81" fmla="*/ 68 h 641"/>
                <a:gd name="T82" fmla="*/ 54 w 376"/>
                <a:gd name="T83" fmla="*/ 26 h 641"/>
                <a:gd name="T84" fmla="*/ 122 w 376"/>
                <a:gd name="T85" fmla="*/ 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641">
                  <a:moveTo>
                    <a:pt x="187" y="0"/>
                  </a:moveTo>
                  <a:lnTo>
                    <a:pt x="223" y="1"/>
                  </a:lnTo>
                  <a:lnTo>
                    <a:pt x="253" y="4"/>
                  </a:lnTo>
                  <a:lnTo>
                    <a:pt x="280" y="9"/>
                  </a:lnTo>
                  <a:lnTo>
                    <a:pt x="302" y="15"/>
                  </a:lnTo>
                  <a:lnTo>
                    <a:pt x="320" y="24"/>
                  </a:lnTo>
                  <a:lnTo>
                    <a:pt x="333" y="34"/>
                  </a:lnTo>
                  <a:lnTo>
                    <a:pt x="344" y="48"/>
                  </a:lnTo>
                  <a:lnTo>
                    <a:pt x="352" y="65"/>
                  </a:lnTo>
                  <a:lnTo>
                    <a:pt x="359" y="87"/>
                  </a:lnTo>
                  <a:lnTo>
                    <a:pt x="363" y="112"/>
                  </a:lnTo>
                  <a:lnTo>
                    <a:pt x="366" y="143"/>
                  </a:lnTo>
                  <a:lnTo>
                    <a:pt x="368" y="177"/>
                  </a:lnTo>
                  <a:lnTo>
                    <a:pt x="311" y="177"/>
                  </a:lnTo>
                  <a:lnTo>
                    <a:pt x="310" y="149"/>
                  </a:lnTo>
                  <a:lnTo>
                    <a:pt x="308" y="125"/>
                  </a:lnTo>
                  <a:lnTo>
                    <a:pt x="304" y="106"/>
                  </a:lnTo>
                  <a:lnTo>
                    <a:pt x="298" y="91"/>
                  </a:lnTo>
                  <a:lnTo>
                    <a:pt x="291" y="81"/>
                  </a:lnTo>
                  <a:lnTo>
                    <a:pt x="281" y="74"/>
                  </a:lnTo>
                  <a:lnTo>
                    <a:pt x="266" y="68"/>
                  </a:lnTo>
                  <a:lnTo>
                    <a:pt x="247" y="64"/>
                  </a:lnTo>
                  <a:lnTo>
                    <a:pt x="224" y="62"/>
                  </a:lnTo>
                  <a:lnTo>
                    <a:pt x="197" y="61"/>
                  </a:lnTo>
                  <a:lnTo>
                    <a:pt x="163" y="62"/>
                  </a:lnTo>
                  <a:lnTo>
                    <a:pt x="136" y="64"/>
                  </a:lnTo>
                  <a:lnTo>
                    <a:pt x="113" y="67"/>
                  </a:lnTo>
                  <a:lnTo>
                    <a:pt x="95" y="72"/>
                  </a:lnTo>
                  <a:lnTo>
                    <a:pt x="82" y="80"/>
                  </a:lnTo>
                  <a:lnTo>
                    <a:pt x="73" y="90"/>
                  </a:lnTo>
                  <a:lnTo>
                    <a:pt x="66" y="104"/>
                  </a:lnTo>
                  <a:lnTo>
                    <a:pt x="61" y="121"/>
                  </a:lnTo>
                  <a:lnTo>
                    <a:pt x="58" y="142"/>
                  </a:lnTo>
                  <a:lnTo>
                    <a:pt x="57" y="167"/>
                  </a:lnTo>
                  <a:lnTo>
                    <a:pt x="58" y="196"/>
                  </a:lnTo>
                  <a:lnTo>
                    <a:pt x="60" y="218"/>
                  </a:lnTo>
                  <a:lnTo>
                    <a:pt x="64" y="237"/>
                  </a:lnTo>
                  <a:lnTo>
                    <a:pt x="70" y="251"/>
                  </a:lnTo>
                  <a:lnTo>
                    <a:pt x="77" y="259"/>
                  </a:lnTo>
                  <a:lnTo>
                    <a:pt x="88" y="266"/>
                  </a:lnTo>
                  <a:lnTo>
                    <a:pt x="106" y="271"/>
                  </a:lnTo>
                  <a:lnTo>
                    <a:pt x="130" y="275"/>
                  </a:lnTo>
                  <a:lnTo>
                    <a:pt x="160" y="279"/>
                  </a:lnTo>
                  <a:lnTo>
                    <a:pt x="197" y="282"/>
                  </a:lnTo>
                  <a:lnTo>
                    <a:pt x="233" y="285"/>
                  </a:lnTo>
                  <a:lnTo>
                    <a:pt x="265" y="289"/>
                  </a:lnTo>
                  <a:lnTo>
                    <a:pt x="292" y="295"/>
                  </a:lnTo>
                  <a:lnTo>
                    <a:pt x="315" y="301"/>
                  </a:lnTo>
                  <a:lnTo>
                    <a:pt x="332" y="310"/>
                  </a:lnTo>
                  <a:lnTo>
                    <a:pt x="345" y="320"/>
                  </a:lnTo>
                  <a:lnTo>
                    <a:pt x="355" y="332"/>
                  </a:lnTo>
                  <a:lnTo>
                    <a:pt x="362" y="348"/>
                  </a:lnTo>
                  <a:lnTo>
                    <a:pt x="369" y="369"/>
                  </a:lnTo>
                  <a:lnTo>
                    <a:pt x="373" y="394"/>
                  </a:lnTo>
                  <a:lnTo>
                    <a:pt x="375" y="423"/>
                  </a:lnTo>
                  <a:lnTo>
                    <a:pt x="376" y="457"/>
                  </a:lnTo>
                  <a:lnTo>
                    <a:pt x="375" y="493"/>
                  </a:lnTo>
                  <a:lnTo>
                    <a:pt x="372" y="525"/>
                  </a:lnTo>
                  <a:lnTo>
                    <a:pt x="368" y="553"/>
                  </a:lnTo>
                  <a:lnTo>
                    <a:pt x="360" y="575"/>
                  </a:lnTo>
                  <a:lnTo>
                    <a:pt x="351" y="593"/>
                  </a:lnTo>
                  <a:lnTo>
                    <a:pt x="340" y="607"/>
                  </a:lnTo>
                  <a:lnTo>
                    <a:pt x="325" y="618"/>
                  </a:lnTo>
                  <a:lnTo>
                    <a:pt x="306" y="626"/>
                  </a:lnTo>
                  <a:lnTo>
                    <a:pt x="282" y="633"/>
                  </a:lnTo>
                  <a:lnTo>
                    <a:pt x="253" y="637"/>
                  </a:lnTo>
                  <a:lnTo>
                    <a:pt x="218" y="640"/>
                  </a:lnTo>
                  <a:lnTo>
                    <a:pt x="179" y="641"/>
                  </a:lnTo>
                  <a:lnTo>
                    <a:pt x="139" y="639"/>
                  </a:lnTo>
                  <a:lnTo>
                    <a:pt x="105" y="636"/>
                  </a:lnTo>
                  <a:lnTo>
                    <a:pt x="75" y="628"/>
                  </a:lnTo>
                  <a:lnTo>
                    <a:pt x="53" y="619"/>
                  </a:lnTo>
                  <a:lnTo>
                    <a:pt x="35" y="607"/>
                  </a:lnTo>
                  <a:lnTo>
                    <a:pt x="22" y="591"/>
                  </a:lnTo>
                  <a:lnTo>
                    <a:pt x="13" y="568"/>
                  </a:lnTo>
                  <a:lnTo>
                    <a:pt x="6" y="541"/>
                  </a:lnTo>
                  <a:lnTo>
                    <a:pt x="2" y="507"/>
                  </a:lnTo>
                  <a:lnTo>
                    <a:pt x="0" y="469"/>
                  </a:lnTo>
                  <a:lnTo>
                    <a:pt x="0" y="441"/>
                  </a:lnTo>
                  <a:lnTo>
                    <a:pt x="56" y="441"/>
                  </a:lnTo>
                  <a:lnTo>
                    <a:pt x="56" y="456"/>
                  </a:lnTo>
                  <a:lnTo>
                    <a:pt x="57" y="487"/>
                  </a:lnTo>
                  <a:lnTo>
                    <a:pt x="59" y="513"/>
                  </a:lnTo>
                  <a:lnTo>
                    <a:pt x="64" y="534"/>
                  </a:lnTo>
                  <a:lnTo>
                    <a:pt x="69" y="550"/>
                  </a:lnTo>
                  <a:lnTo>
                    <a:pt x="77" y="560"/>
                  </a:lnTo>
                  <a:lnTo>
                    <a:pt x="87" y="568"/>
                  </a:lnTo>
                  <a:lnTo>
                    <a:pt x="102" y="573"/>
                  </a:lnTo>
                  <a:lnTo>
                    <a:pt x="124" y="578"/>
                  </a:lnTo>
                  <a:lnTo>
                    <a:pt x="150" y="580"/>
                  </a:lnTo>
                  <a:lnTo>
                    <a:pt x="181" y="581"/>
                  </a:lnTo>
                  <a:lnTo>
                    <a:pt x="217" y="580"/>
                  </a:lnTo>
                  <a:lnTo>
                    <a:pt x="246" y="578"/>
                  </a:lnTo>
                  <a:lnTo>
                    <a:pt x="270" y="573"/>
                  </a:lnTo>
                  <a:lnTo>
                    <a:pt x="289" y="568"/>
                  </a:lnTo>
                  <a:lnTo>
                    <a:pt x="300" y="560"/>
                  </a:lnTo>
                  <a:lnTo>
                    <a:pt x="308" y="550"/>
                  </a:lnTo>
                  <a:lnTo>
                    <a:pt x="315" y="533"/>
                  </a:lnTo>
                  <a:lnTo>
                    <a:pt x="319" y="512"/>
                  </a:lnTo>
                  <a:lnTo>
                    <a:pt x="322" y="485"/>
                  </a:lnTo>
                  <a:lnTo>
                    <a:pt x="322" y="451"/>
                  </a:lnTo>
                  <a:lnTo>
                    <a:pt x="322" y="425"/>
                  </a:lnTo>
                  <a:lnTo>
                    <a:pt x="319" y="404"/>
                  </a:lnTo>
                  <a:lnTo>
                    <a:pt x="315" y="387"/>
                  </a:lnTo>
                  <a:lnTo>
                    <a:pt x="307" y="375"/>
                  </a:lnTo>
                  <a:lnTo>
                    <a:pt x="298" y="366"/>
                  </a:lnTo>
                  <a:lnTo>
                    <a:pt x="284" y="360"/>
                  </a:lnTo>
                  <a:lnTo>
                    <a:pt x="266" y="355"/>
                  </a:lnTo>
                  <a:lnTo>
                    <a:pt x="244" y="352"/>
                  </a:lnTo>
                  <a:lnTo>
                    <a:pt x="186" y="349"/>
                  </a:lnTo>
                  <a:lnTo>
                    <a:pt x="130" y="344"/>
                  </a:lnTo>
                  <a:lnTo>
                    <a:pt x="100" y="340"/>
                  </a:lnTo>
                  <a:lnTo>
                    <a:pt x="74" y="330"/>
                  </a:lnTo>
                  <a:lnTo>
                    <a:pt x="53" y="316"/>
                  </a:lnTo>
                  <a:lnTo>
                    <a:pt x="34" y="298"/>
                  </a:lnTo>
                  <a:lnTo>
                    <a:pt x="21" y="275"/>
                  </a:lnTo>
                  <a:lnTo>
                    <a:pt x="11" y="247"/>
                  </a:lnTo>
                  <a:lnTo>
                    <a:pt x="5" y="216"/>
                  </a:lnTo>
                  <a:lnTo>
                    <a:pt x="3" y="179"/>
                  </a:lnTo>
                  <a:lnTo>
                    <a:pt x="4" y="146"/>
                  </a:lnTo>
                  <a:lnTo>
                    <a:pt x="7" y="116"/>
                  </a:lnTo>
                  <a:lnTo>
                    <a:pt x="13" y="90"/>
                  </a:lnTo>
                  <a:lnTo>
                    <a:pt x="19" y="68"/>
                  </a:lnTo>
                  <a:lnTo>
                    <a:pt x="29" y="51"/>
                  </a:lnTo>
                  <a:lnTo>
                    <a:pt x="40" y="37"/>
                  </a:lnTo>
                  <a:lnTo>
                    <a:pt x="54" y="26"/>
                  </a:lnTo>
                  <a:lnTo>
                    <a:pt x="73" y="16"/>
                  </a:lnTo>
                  <a:lnTo>
                    <a:pt x="95" y="10"/>
                  </a:lnTo>
                  <a:lnTo>
                    <a:pt x="122" y="4"/>
                  </a:lnTo>
                  <a:lnTo>
                    <a:pt x="152" y="1"/>
                  </a:lnTo>
                  <a:lnTo>
                    <a:pt x="18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20" name="Freeform 12"/>
            <p:cNvSpPr>
              <a:spLocks noEditPoints="1"/>
            </p:cNvSpPr>
            <p:nvPr/>
          </p:nvSpPr>
          <p:spPr bwMode="auto">
            <a:xfrm>
              <a:off x="3911600" y="260350"/>
              <a:ext cx="134938" cy="204788"/>
            </a:xfrm>
            <a:custGeom>
              <a:avLst/>
              <a:gdLst>
                <a:gd name="T0" fmla="*/ 175 w 425"/>
                <a:gd name="T1" fmla="*/ 62 h 641"/>
                <a:gd name="T2" fmla="*/ 118 w 425"/>
                <a:gd name="T3" fmla="*/ 69 h 641"/>
                <a:gd name="T4" fmla="*/ 83 w 425"/>
                <a:gd name="T5" fmla="*/ 83 h 641"/>
                <a:gd name="T6" fmla="*/ 68 w 425"/>
                <a:gd name="T7" fmla="*/ 106 h 641"/>
                <a:gd name="T8" fmla="*/ 60 w 425"/>
                <a:gd name="T9" fmla="*/ 151 h 641"/>
                <a:gd name="T10" fmla="*/ 55 w 425"/>
                <a:gd name="T11" fmla="*/ 222 h 641"/>
                <a:gd name="T12" fmla="*/ 54 w 425"/>
                <a:gd name="T13" fmla="*/ 321 h 641"/>
                <a:gd name="T14" fmla="*/ 55 w 425"/>
                <a:gd name="T15" fmla="*/ 419 h 641"/>
                <a:gd name="T16" fmla="*/ 60 w 425"/>
                <a:gd name="T17" fmla="*/ 490 h 641"/>
                <a:gd name="T18" fmla="*/ 68 w 425"/>
                <a:gd name="T19" fmla="*/ 535 h 641"/>
                <a:gd name="T20" fmla="*/ 83 w 425"/>
                <a:gd name="T21" fmla="*/ 558 h 641"/>
                <a:gd name="T22" fmla="*/ 118 w 425"/>
                <a:gd name="T23" fmla="*/ 573 h 641"/>
                <a:gd name="T24" fmla="*/ 175 w 425"/>
                <a:gd name="T25" fmla="*/ 580 h 641"/>
                <a:gd name="T26" fmla="*/ 249 w 425"/>
                <a:gd name="T27" fmla="*/ 580 h 641"/>
                <a:gd name="T28" fmla="*/ 306 w 425"/>
                <a:gd name="T29" fmla="*/ 573 h 641"/>
                <a:gd name="T30" fmla="*/ 342 w 425"/>
                <a:gd name="T31" fmla="*/ 558 h 641"/>
                <a:gd name="T32" fmla="*/ 357 w 425"/>
                <a:gd name="T33" fmla="*/ 535 h 641"/>
                <a:gd name="T34" fmla="*/ 364 w 425"/>
                <a:gd name="T35" fmla="*/ 490 h 641"/>
                <a:gd name="T36" fmla="*/ 370 w 425"/>
                <a:gd name="T37" fmla="*/ 419 h 641"/>
                <a:gd name="T38" fmla="*/ 371 w 425"/>
                <a:gd name="T39" fmla="*/ 321 h 641"/>
                <a:gd name="T40" fmla="*/ 371 w 425"/>
                <a:gd name="T41" fmla="*/ 220 h 641"/>
                <a:gd name="T42" fmla="*/ 366 w 425"/>
                <a:gd name="T43" fmla="*/ 149 h 641"/>
                <a:gd name="T44" fmla="*/ 352 w 425"/>
                <a:gd name="T45" fmla="*/ 103 h 641"/>
                <a:gd name="T46" fmla="*/ 329 w 425"/>
                <a:gd name="T47" fmla="*/ 78 h 641"/>
                <a:gd name="T48" fmla="*/ 282 w 425"/>
                <a:gd name="T49" fmla="*/ 65 h 641"/>
                <a:gd name="T50" fmla="*/ 212 w 425"/>
                <a:gd name="T51" fmla="*/ 61 h 641"/>
                <a:gd name="T52" fmla="*/ 251 w 425"/>
                <a:gd name="T53" fmla="*/ 1 h 641"/>
                <a:gd name="T54" fmla="*/ 315 w 425"/>
                <a:gd name="T55" fmla="*/ 10 h 641"/>
                <a:gd name="T56" fmla="*/ 360 w 425"/>
                <a:gd name="T57" fmla="*/ 27 h 641"/>
                <a:gd name="T58" fmla="*/ 389 w 425"/>
                <a:gd name="T59" fmla="*/ 53 h 641"/>
                <a:gd name="T60" fmla="*/ 406 w 425"/>
                <a:gd name="T61" fmla="*/ 95 h 641"/>
                <a:gd name="T62" fmla="*/ 418 w 425"/>
                <a:gd name="T63" fmla="*/ 163 h 641"/>
                <a:gd name="T64" fmla="*/ 424 w 425"/>
                <a:gd name="T65" fmla="*/ 256 h 641"/>
                <a:gd name="T66" fmla="*/ 424 w 425"/>
                <a:gd name="T67" fmla="*/ 373 h 641"/>
                <a:gd name="T68" fmla="*/ 418 w 425"/>
                <a:gd name="T69" fmla="*/ 473 h 641"/>
                <a:gd name="T70" fmla="*/ 408 w 425"/>
                <a:gd name="T71" fmla="*/ 544 h 641"/>
                <a:gd name="T72" fmla="*/ 390 w 425"/>
                <a:gd name="T73" fmla="*/ 588 h 641"/>
                <a:gd name="T74" fmla="*/ 362 w 425"/>
                <a:gd name="T75" fmla="*/ 614 h 641"/>
                <a:gd name="T76" fmla="*/ 316 w 425"/>
                <a:gd name="T77" fmla="*/ 632 h 641"/>
                <a:gd name="T78" fmla="*/ 252 w 425"/>
                <a:gd name="T79" fmla="*/ 640 h 641"/>
                <a:gd name="T80" fmla="*/ 174 w 425"/>
                <a:gd name="T81" fmla="*/ 640 h 641"/>
                <a:gd name="T82" fmla="*/ 109 w 425"/>
                <a:gd name="T83" fmla="*/ 632 h 641"/>
                <a:gd name="T84" fmla="*/ 62 w 425"/>
                <a:gd name="T85" fmla="*/ 614 h 641"/>
                <a:gd name="T86" fmla="*/ 34 w 425"/>
                <a:gd name="T87" fmla="*/ 588 h 641"/>
                <a:gd name="T88" fmla="*/ 17 w 425"/>
                <a:gd name="T89" fmla="*/ 546 h 641"/>
                <a:gd name="T90" fmla="*/ 6 w 425"/>
                <a:gd name="T91" fmla="*/ 476 h 641"/>
                <a:gd name="T92" fmla="*/ 0 w 425"/>
                <a:gd name="T93" fmla="*/ 379 h 641"/>
                <a:gd name="T94" fmla="*/ 0 w 425"/>
                <a:gd name="T95" fmla="*/ 276 h 641"/>
                <a:gd name="T96" fmla="*/ 2 w 425"/>
                <a:gd name="T97" fmla="*/ 177 h 641"/>
                <a:gd name="T98" fmla="*/ 12 w 425"/>
                <a:gd name="T99" fmla="*/ 112 h 641"/>
                <a:gd name="T100" fmla="*/ 31 w 425"/>
                <a:gd name="T101" fmla="*/ 64 h 641"/>
                <a:gd name="T102" fmla="*/ 62 w 425"/>
                <a:gd name="T103" fmla="*/ 33 h 641"/>
                <a:gd name="T104" fmla="*/ 109 w 425"/>
                <a:gd name="T105" fmla="*/ 12 h 641"/>
                <a:gd name="T106" fmla="*/ 174 w 425"/>
                <a:gd name="T107" fmla="*/ 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5" h="641">
                  <a:moveTo>
                    <a:pt x="212" y="61"/>
                  </a:moveTo>
                  <a:lnTo>
                    <a:pt x="175" y="62"/>
                  </a:lnTo>
                  <a:lnTo>
                    <a:pt x="144" y="64"/>
                  </a:lnTo>
                  <a:lnTo>
                    <a:pt x="118" y="69"/>
                  </a:lnTo>
                  <a:lnTo>
                    <a:pt x="98" y="75"/>
                  </a:lnTo>
                  <a:lnTo>
                    <a:pt x="83" y="83"/>
                  </a:lnTo>
                  <a:lnTo>
                    <a:pt x="73" y="93"/>
                  </a:lnTo>
                  <a:lnTo>
                    <a:pt x="68" y="106"/>
                  </a:lnTo>
                  <a:lnTo>
                    <a:pt x="64" y="125"/>
                  </a:lnTo>
                  <a:lnTo>
                    <a:pt x="60" y="151"/>
                  </a:lnTo>
                  <a:lnTo>
                    <a:pt x="57" y="184"/>
                  </a:lnTo>
                  <a:lnTo>
                    <a:pt x="55" y="222"/>
                  </a:lnTo>
                  <a:lnTo>
                    <a:pt x="54" y="269"/>
                  </a:lnTo>
                  <a:lnTo>
                    <a:pt x="54" y="321"/>
                  </a:lnTo>
                  <a:lnTo>
                    <a:pt x="54" y="373"/>
                  </a:lnTo>
                  <a:lnTo>
                    <a:pt x="55" y="419"/>
                  </a:lnTo>
                  <a:lnTo>
                    <a:pt x="57" y="458"/>
                  </a:lnTo>
                  <a:lnTo>
                    <a:pt x="60" y="490"/>
                  </a:lnTo>
                  <a:lnTo>
                    <a:pt x="64" y="516"/>
                  </a:lnTo>
                  <a:lnTo>
                    <a:pt x="68" y="535"/>
                  </a:lnTo>
                  <a:lnTo>
                    <a:pt x="73" y="548"/>
                  </a:lnTo>
                  <a:lnTo>
                    <a:pt x="83" y="558"/>
                  </a:lnTo>
                  <a:lnTo>
                    <a:pt x="98" y="567"/>
                  </a:lnTo>
                  <a:lnTo>
                    <a:pt x="118" y="573"/>
                  </a:lnTo>
                  <a:lnTo>
                    <a:pt x="144" y="578"/>
                  </a:lnTo>
                  <a:lnTo>
                    <a:pt x="175" y="580"/>
                  </a:lnTo>
                  <a:lnTo>
                    <a:pt x="212" y="581"/>
                  </a:lnTo>
                  <a:lnTo>
                    <a:pt x="249" y="580"/>
                  </a:lnTo>
                  <a:lnTo>
                    <a:pt x="280" y="578"/>
                  </a:lnTo>
                  <a:lnTo>
                    <a:pt x="306" y="573"/>
                  </a:lnTo>
                  <a:lnTo>
                    <a:pt x="326" y="567"/>
                  </a:lnTo>
                  <a:lnTo>
                    <a:pt x="342" y="558"/>
                  </a:lnTo>
                  <a:lnTo>
                    <a:pt x="351" y="548"/>
                  </a:lnTo>
                  <a:lnTo>
                    <a:pt x="357" y="535"/>
                  </a:lnTo>
                  <a:lnTo>
                    <a:pt x="361" y="516"/>
                  </a:lnTo>
                  <a:lnTo>
                    <a:pt x="364" y="490"/>
                  </a:lnTo>
                  <a:lnTo>
                    <a:pt x="368" y="458"/>
                  </a:lnTo>
                  <a:lnTo>
                    <a:pt x="370" y="419"/>
                  </a:lnTo>
                  <a:lnTo>
                    <a:pt x="371" y="373"/>
                  </a:lnTo>
                  <a:lnTo>
                    <a:pt x="371" y="321"/>
                  </a:lnTo>
                  <a:lnTo>
                    <a:pt x="371" y="280"/>
                  </a:lnTo>
                  <a:lnTo>
                    <a:pt x="371" y="220"/>
                  </a:lnTo>
                  <a:lnTo>
                    <a:pt x="370" y="181"/>
                  </a:lnTo>
                  <a:lnTo>
                    <a:pt x="366" y="149"/>
                  </a:lnTo>
                  <a:lnTo>
                    <a:pt x="361" y="123"/>
                  </a:lnTo>
                  <a:lnTo>
                    <a:pt x="352" y="103"/>
                  </a:lnTo>
                  <a:lnTo>
                    <a:pt x="343" y="89"/>
                  </a:lnTo>
                  <a:lnTo>
                    <a:pt x="329" y="78"/>
                  </a:lnTo>
                  <a:lnTo>
                    <a:pt x="309" y="70"/>
                  </a:lnTo>
                  <a:lnTo>
                    <a:pt x="282" y="65"/>
                  </a:lnTo>
                  <a:lnTo>
                    <a:pt x="251" y="62"/>
                  </a:lnTo>
                  <a:lnTo>
                    <a:pt x="212" y="61"/>
                  </a:lnTo>
                  <a:close/>
                  <a:moveTo>
                    <a:pt x="213" y="0"/>
                  </a:moveTo>
                  <a:lnTo>
                    <a:pt x="251" y="1"/>
                  </a:lnTo>
                  <a:lnTo>
                    <a:pt x="284" y="4"/>
                  </a:lnTo>
                  <a:lnTo>
                    <a:pt x="315" y="10"/>
                  </a:lnTo>
                  <a:lnTo>
                    <a:pt x="339" y="17"/>
                  </a:lnTo>
                  <a:lnTo>
                    <a:pt x="360" y="27"/>
                  </a:lnTo>
                  <a:lnTo>
                    <a:pt x="377" y="39"/>
                  </a:lnTo>
                  <a:lnTo>
                    <a:pt x="389" y="53"/>
                  </a:lnTo>
                  <a:lnTo>
                    <a:pt x="399" y="70"/>
                  </a:lnTo>
                  <a:lnTo>
                    <a:pt x="406" y="95"/>
                  </a:lnTo>
                  <a:lnTo>
                    <a:pt x="413" y="125"/>
                  </a:lnTo>
                  <a:lnTo>
                    <a:pt x="418" y="163"/>
                  </a:lnTo>
                  <a:lnTo>
                    <a:pt x="422" y="206"/>
                  </a:lnTo>
                  <a:lnTo>
                    <a:pt x="424" y="256"/>
                  </a:lnTo>
                  <a:lnTo>
                    <a:pt x="425" y="312"/>
                  </a:lnTo>
                  <a:lnTo>
                    <a:pt x="424" y="373"/>
                  </a:lnTo>
                  <a:lnTo>
                    <a:pt x="422" y="426"/>
                  </a:lnTo>
                  <a:lnTo>
                    <a:pt x="418" y="473"/>
                  </a:lnTo>
                  <a:lnTo>
                    <a:pt x="414" y="512"/>
                  </a:lnTo>
                  <a:lnTo>
                    <a:pt x="408" y="544"/>
                  </a:lnTo>
                  <a:lnTo>
                    <a:pt x="400" y="570"/>
                  </a:lnTo>
                  <a:lnTo>
                    <a:pt x="390" y="588"/>
                  </a:lnTo>
                  <a:lnTo>
                    <a:pt x="378" y="602"/>
                  </a:lnTo>
                  <a:lnTo>
                    <a:pt x="362" y="614"/>
                  </a:lnTo>
                  <a:lnTo>
                    <a:pt x="342" y="624"/>
                  </a:lnTo>
                  <a:lnTo>
                    <a:pt x="316" y="632"/>
                  </a:lnTo>
                  <a:lnTo>
                    <a:pt x="285" y="637"/>
                  </a:lnTo>
                  <a:lnTo>
                    <a:pt x="252" y="640"/>
                  </a:lnTo>
                  <a:lnTo>
                    <a:pt x="213" y="641"/>
                  </a:lnTo>
                  <a:lnTo>
                    <a:pt x="174" y="640"/>
                  </a:lnTo>
                  <a:lnTo>
                    <a:pt x="139" y="637"/>
                  </a:lnTo>
                  <a:lnTo>
                    <a:pt x="109" y="632"/>
                  </a:lnTo>
                  <a:lnTo>
                    <a:pt x="84" y="624"/>
                  </a:lnTo>
                  <a:lnTo>
                    <a:pt x="62" y="614"/>
                  </a:lnTo>
                  <a:lnTo>
                    <a:pt x="46" y="602"/>
                  </a:lnTo>
                  <a:lnTo>
                    <a:pt x="34" y="588"/>
                  </a:lnTo>
                  <a:lnTo>
                    <a:pt x="25" y="571"/>
                  </a:lnTo>
                  <a:lnTo>
                    <a:pt x="17" y="546"/>
                  </a:lnTo>
                  <a:lnTo>
                    <a:pt x="11" y="514"/>
                  </a:lnTo>
                  <a:lnTo>
                    <a:pt x="6" y="476"/>
                  </a:lnTo>
                  <a:lnTo>
                    <a:pt x="2" y="431"/>
                  </a:lnTo>
                  <a:lnTo>
                    <a:pt x="0" y="379"/>
                  </a:lnTo>
                  <a:lnTo>
                    <a:pt x="0" y="321"/>
                  </a:lnTo>
                  <a:lnTo>
                    <a:pt x="0" y="276"/>
                  </a:lnTo>
                  <a:lnTo>
                    <a:pt x="1" y="217"/>
                  </a:lnTo>
                  <a:lnTo>
                    <a:pt x="2" y="177"/>
                  </a:lnTo>
                  <a:lnTo>
                    <a:pt x="5" y="143"/>
                  </a:lnTo>
                  <a:lnTo>
                    <a:pt x="12" y="112"/>
                  </a:lnTo>
                  <a:lnTo>
                    <a:pt x="20" y="85"/>
                  </a:lnTo>
                  <a:lnTo>
                    <a:pt x="31" y="64"/>
                  </a:lnTo>
                  <a:lnTo>
                    <a:pt x="45" y="47"/>
                  </a:lnTo>
                  <a:lnTo>
                    <a:pt x="62" y="33"/>
                  </a:lnTo>
                  <a:lnTo>
                    <a:pt x="83" y="21"/>
                  </a:lnTo>
                  <a:lnTo>
                    <a:pt x="109" y="12"/>
                  </a:lnTo>
                  <a:lnTo>
                    <a:pt x="139" y="6"/>
                  </a:lnTo>
                  <a:lnTo>
                    <a:pt x="174" y="2"/>
                  </a:lnTo>
                  <a:lnTo>
                    <a:pt x="21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a:noFill/>
                </a:ln>
                <a:solidFill>
                  <a:schemeClr val="tx1"/>
                </a:solidFill>
              </a:endParaRPr>
            </a:p>
          </p:txBody>
        </p:sp>
        <p:sp>
          <p:nvSpPr>
            <p:cNvPr id="21" name="Freeform 13"/>
            <p:cNvSpPr>
              <a:spLocks/>
            </p:cNvSpPr>
            <p:nvPr/>
          </p:nvSpPr>
          <p:spPr bwMode="auto">
            <a:xfrm>
              <a:off x="3859213" y="577850"/>
              <a:ext cx="47625" cy="101600"/>
            </a:xfrm>
            <a:custGeom>
              <a:avLst/>
              <a:gdLst>
                <a:gd name="T0" fmla="*/ 0 w 153"/>
                <a:gd name="T1" fmla="*/ 0 h 321"/>
                <a:gd name="T2" fmla="*/ 27 w 153"/>
                <a:gd name="T3" fmla="*/ 0 h 321"/>
                <a:gd name="T4" fmla="*/ 27 w 153"/>
                <a:gd name="T5" fmla="*/ 288 h 321"/>
                <a:gd name="T6" fmla="*/ 153 w 153"/>
                <a:gd name="T7" fmla="*/ 288 h 321"/>
                <a:gd name="T8" fmla="*/ 153 w 153"/>
                <a:gd name="T9" fmla="*/ 321 h 321"/>
                <a:gd name="T10" fmla="*/ 0 w 153"/>
                <a:gd name="T11" fmla="*/ 321 h 321"/>
                <a:gd name="T12" fmla="*/ 0 w 153"/>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153" h="321">
                  <a:moveTo>
                    <a:pt x="0" y="0"/>
                  </a:moveTo>
                  <a:lnTo>
                    <a:pt x="27" y="0"/>
                  </a:lnTo>
                  <a:lnTo>
                    <a:pt x="27" y="288"/>
                  </a:lnTo>
                  <a:lnTo>
                    <a:pt x="153" y="288"/>
                  </a:lnTo>
                  <a:lnTo>
                    <a:pt x="153" y="321"/>
                  </a:lnTo>
                  <a:lnTo>
                    <a:pt x="0" y="321"/>
                  </a:lnTo>
                  <a:lnTo>
                    <a:pt x="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a:off x="3908425" y="577850"/>
              <a:ext cx="58738" cy="101600"/>
            </a:xfrm>
            <a:custGeom>
              <a:avLst/>
              <a:gdLst>
                <a:gd name="T0" fmla="*/ 0 w 185"/>
                <a:gd name="T1" fmla="*/ 0 h 321"/>
                <a:gd name="T2" fmla="*/ 185 w 185"/>
                <a:gd name="T3" fmla="*/ 0 h 321"/>
                <a:gd name="T4" fmla="*/ 185 w 185"/>
                <a:gd name="T5" fmla="*/ 34 h 321"/>
                <a:gd name="T6" fmla="*/ 107 w 185"/>
                <a:gd name="T7" fmla="*/ 34 h 321"/>
                <a:gd name="T8" fmla="*/ 107 w 185"/>
                <a:gd name="T9" fmla="*/ 321 h 321"/>
                <a:gd name="T10" fmla="*/ 79 w 185"/>
                <a:gd name="T11" fmla="*/ 321 h 321"/>
                <a:gd name="T12" fmla="*/ 79 w 185"/>
                <a:gd name="T13" fmla="*/ 34 h 321"/>
                <a:gd name="T14" fmla="*/ 0 w 185"/>
                <a:gd name="T15" fmla="*/ 34 h 321"/>
                <a:gd name="T16" fmla="*/ 0 w 185"/>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321">
                  <a:moveTo>
                    <a:pt x="0" y="0"/>
                  </a:moveTo>
                  <a:lnTo>
                    <a:pt x="185" y="0"/>
                  </a:lnTo>
                  <a:lnTo>
                    <a:pt x="185" y="34"/>
                  </a:lnTo>
                  <a:lnTo>
                    <a:pt x="107" y="34"/>
                  </a:lnTo>
                  <a:lnTo>
                    <a:pt x="107" y="321"/>
                  </a:lnTo>
                  <a:lnTo>
                    <a:pt x="79" y="321"/>
                  </a:lnTo>
                  <a:lnTo>
                    <a:pt x="79" y="34"/>
                  </a:lnTo>
                  <a:lnTo>
                    <a:pt x="0" y="34"/>
                  </a:lnTo>
                  <a:lnTo>
                    <a:pt x="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noEditPoints="1"/>
            </p:cNvSpPr>
            <p:nvPr/>
          </p:nvSpPr>
          <p:spPr bwMode="auto">
            <a:xfrm>
              <a:off x="3975100" y="577850"/>
              <a:ext cx="63500" cy="101600"/>
            </a:xfrm>
            <a:custGeom>
              <a:avLst/>
              <a:gdLst>
                <a:gd name="T0" fmla="*/ 27 w 201"/>
                <a:gd name="T1" fmla="*/ 31 h 321"/>
                <a:gd name="T2" fmla="*/ 27 w 201"/>
                <a:gd name="T3" fmla="*/ 291 h 321"/>
                <a:gd name="T4" fmla="*/ 106 w 201"/>
                <a:gd name="T5" fmla="*/ 291 h 321"/>
                <a:gd name="T6" fmla="*/ 126 w 201"/>
                <a:gd name="T7" fmla="*/ 289 h 321"/>
                <a:gd name="T8" fmla="*/ 143 w 201"/>
                <a:gd name="T9" fmla="*/ 284 h 321"/>
                <a:gd name="T10" fmla="*/ 154 w 201"/>
                <a:gd name="T11" fmla="*/ 278 h 321"/>
                <a:gd name="T12" fmla="*/ 162 w 201"/>
                <a:gd name="T13" fmla="*/ 267 h 321"/>
                <a:gd name="T14" fmla="*/ 167 w 201"/>
                <a:gd name="T15" fmla="*/ 256 h 321"/>
                <a:gd name="T16" fmla="*/ 171 w 201"/>
                <a:gd name="T17" fmla="*/ 240 h 321"/>
                <a:gd name="T18" fmla="*/ 173 w 201"/>
                <a:gd name="T19" fmla="*/ 220 h 321"/>
                <a:gd name="T20" fmla="*/ 175 w 201"/>
                <a:gd name="T21" fmla="*/ 195 h 321"/>
                <a:gd name="T22" fmla="*/ 175 w 201"/>
                <a:gd name="T23" fmla="*/ 164 h 321"/>
                <a:gd name="T24" fmla="*/ 175 w 201"/>
                <a:gd name="T25" fmla="*/ 132 h 321"/>
                <a:gd name="T26" fmla="*/ 173 w 201"/>
                <a:gd name="T27" fmla="*/ 105 h 321"/>
                <a:gd name="T28" fmla="*/ 171 w 201"/>
                <a:gd name="T29" fmla="*/ 84 h 321"/>
                <a:gd name="T30" fmla="*/ 169 w 201"/>
                <a:gd name="T31" fmla="*/ 66 h 321"/>
                <a:gd name="T32" fmla="*/ 164 w 201"/>
                <a:gd name="T33" fmla="*/ 54 h 321"/>
                <a:gd name="T34" fmla="*/ 157 w 201"/>
                <a:gd name="T35" fmla="*/ 45 h 321"/>
                <a:gd name="T36" fmla="*/ 146 w 201"/>
                <a:gd name="T37" fmla="*/ 37 h 321"/>
                <a:gd name="T38" fmla="*/ 131 w 201"/>
                <a:gd name="T39" fmla="*/ 33 h 321"/>
                <a:gd name="T40" fmla="*/ 111 w 201"/>
                <a:gd name="T41" fmla="*/ 31 h 321"/>
                <a:gd name="T42" fmla="*/ 27 w 201"/>
                <a:gd name="T43" fmla="*/ 31 h 321"/>
                <a:gd name="T44" fmla="*/ 0 w 201"/>
                <a:gd name="T45" fmla="*/ 0 h 321"/>
                <a:gd name="T46" fmla="*/ 112 w 201"/>
                <a:gd name="T47" fmla="*/ 0 h 321"/>
                <a:gd name="T48" fmla="*/ 136 w 201"/>
                <a:gd name="T49" fmla="*/ 3 h 321"/>
                <a:gd name="T50" fmla="*/ 156 w 201"/>
                <a:gd name="T51" fmla="*/ 8 h 321"/>
                <a:gd name="T52" fmla="*/ 172 w 201"/>
                <a:gd name="T53" fmla="*/ 18 h 321"/>
                <a:gd name="T54" fmla="*/ 183 w 201"/>
                <a:gd name="T55" fmla="*/ 31 h 321"/>
                <a:gd name="T56" fmla="*/ 189 w 201"/>
                <a:gd name="T57" fmla="*/ 46 h 321"/>
                <a:gd name="T58" fmla="*/ 194 w 201"/>
                <a:gd name="T59" fmla="*/ 64 h 321"/>
                <a:gd name="T60" fmla="*/ 199 w 201"/>
                <a:gd name="T61" fmla="*/ 87 h 321"/>
                <a:gd name="T62" fmla="*/ 201 w 201"/>
                <a:gd name="T63" fmla="*/ 115 h 321"/>
                <a:gd name="T64" fmla="*/ 201 w 201"/>
                <a:gd name="T65" fmla="*/ 147 h 321"/>
                <a:gd name="T66" fmla="*/ 201 w 201"/>
                <a:gd name="T67" fmla="*/ 186 h 321"/>
                <a:gd name="T68" fmla="*/ 199 w 201"/>
                <a:gd name="T69" fmla="*/ 220 h 321"/>
                <a:gd name="T70" fmla="*/ 196 w 201"/>
                <a:gd name="T71" fmla="*/ 247 h 321"/>
                <a:gd name="T72" fmla="*/ 191 w 201"/>
                <a:gd name="T73" fmla="*/ 269 h 321"/>
                <a:gd name="T74" fmla="*/ 185 w 201"/>
                <a:gd name="T75" fmla="*/ 285 h 321"/>
                <a:gd name="T76" fmla="*/ 175 w 201"/>
                <a:gd name="T77" fmla="*/ 302 h 321"/>
                <a:gd name="T78" fmla="*/ 160 w 201"/>
                <a:gd name="T79" fmla="*/ 312 h 321"/>
                <a:gd name="T80" fmla="*/ 141 w 201"/>
                <a:gd name="T81" fmla="*/ 319 h 321"/>
                <a:gd name="T82" fmla="*/ 119 w 201"/>
                <a:gd name="T83" fmla="*/ 321 h 321"/>
                <a:gd name="T84" fmla="*/ 0 w 201"/>
                <a:gd name="T85" fmla="*/ 321 h 321"/>
                <a:gd name="T86" fmla="*/ 0 w 201"/>
                <a:gd name="T8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 h="321">
                  <a:moveTo>
                    <a:pt x="27" y="31"/>
                  </a:moveTo>
                  <a:lnTo>
                    <a:pt x="27" y="291"/>
                  </a:lnTo>
                  <a:lnTo>
                    <a:pt x="106" y="291"/>
                  </a:lnTo>
                  <a:lnTo>
                    <a:pt x="126" y="289"/>
                  </a:lnTo>
                  <a:lnTo>
                    <a:pt x="143" y="284"/>
                  </a:lnTo>
                  <a:lnTo>
                    <a:pt x="154" y="278"/>
                  </a:lnTo>
                  <a:lnTo>
                    <a:pt x="162" y="267"/>
                  </a:lnTo>
                  <a:lnTo>
                    <a:pt x="167" y="256"/>
                  </a:lnTo>
                  <a:lnTo>
                    <a:pt x="171" y="240"/>
                  </a:lnTo>
                  <a:lnTo>
                    <a:pt x="173" y="220"/>
                  </a:lnTo>
                  <a:lnTo>
                    <a:pt x="175" y="195"/>
                  </a:lnTo>
                  <a:lnTo>
                    <a:pt x="175" y="164"/>
                  </a:lnTo>
                  <a:lnTo>
                    <a:pt x="175" y="132"/>
                  </a:lnTo>
                  <a:lnTo>
                    <a:pt x="173" y="105"/>
                  </a:lnTo>
                  <a:lnTo>
                    <a:pt x="171" y="84"/>
                  </a:lnTo>
                  <a:lnTo>
                    <a:pt x="169" y="66"/>
                  </a:lnTo>
                  <a:lnTo>
                    <a:pt x="164" y="54"/>
                  </a:lnTo>
                  <a:lnTo>
                    <a:pt x="157" y="45"/>
                  </a:lnTo>
                  <a:lnTo>
                    <a:pt x="146" y="37"/>
                  </a:lnTo>
                  <a:lnTo>
                    <a:pt x="131" y="33"/>
                  </a:lnTo>
                  <a:lnTo>
                    <a:pt x="111" y="31"/>
                  </a:lnTo>
                  <a:lnTo>
                    <a:pt x="27" y="31"/>
                  </a:lnTo>
                  <a:close/>
                  <a:moveTo>
                    <a:pt x="0" y="0"/>
                  </a:moveTo>
                  <a:lnTo>
                    <a:pt x="112" y="0"/>
                  </a:lnTo>
                  <a:lnTo>
                    <a:pt x="136" y="3"/>
                  </a:lnTo>
                  <a:lnTo>
                    <a:pt x="156" y="8"/>
                  </a:lnTo>
                  <a:lnTo>
                    <a:pt x="172" y="18"/>
                  </a:lnTo>
                  <a:lnTo>
                    <a:pt x="183" y="31"/>
                  </a:lnTo>
                  <a:lnTo>
                    <a:pt x="189" y="46"/>
                  </a:lnTo>
                  <a:lnTo>
                    <a:pt x="194" y="64"/>
                  </a:lnTo>
                  <a:lnTo>
                    <a:pt x="199" y="87"/>
                  </a:lnTo>
                  <a:lnTo>
                    <a:pt x="201" y="115"/>
                  </a:lnTo>
                  <a:lnTo>
                    <a:pt x="201" y="147"/>
                  </a:lnTo>
                  <a:lnTo>
                    <a:pt x="201" y="186"/>
                  </a:lnTo>
                  <a:lnTo>
                    <a:pt x="199" y="220"/>
                  </a:lnTo>
                  <a:lnTo>
                    <a:pt x="196" y="247"/>
                  </a:lnTo>
                  <a:lnTo>
                    <a:pt x="191" y="269"/>
                  </a:lnTo>
                  <a:lnTo>
                    <a:pt x="185" y="285"/>
                  </a:lnTo>
                  <a:lnTo>
                    <a:pt x="175" y="302"/>
                  </a:lnTo>
                  <a:lnTo>
                    <a:pt x="160" y="312"/>
                  </a:lnTo>
                  <a:lnTo>
                    <a:pt x="141" y="319"/>
                  </a:lnTo>
                  <a:lnTo>
                    <a:pt x="119" y="321"/>
                  </a:lnTo>
                  <a:lnTo>
                    <a:pt x="0" y="321"/>
                  </a:lnTo>
                  <a:lnTo>
                    <a:pt x="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Rectangle 7"/>
          <p:cNvSpPr/>
          <p:nvPr/>
        </p:nvSpPr>
        <p:spPr>
          <a:xfrm>
            <a:off x="6617825" y="516748"/>
            <a:ext cx="5277415" cy="5802607"/>
          </a:xfrm>
          <a:prstGeom prst="rect">
            <a:avLst/>
          </a:prstGeom>
          <a:gradFill>
            <a:gsLst>
              <a:gs pos="0">
                <a:schemeClr val="accent1"/>
              </a:gs>
              <a:gs pos="100000">
                <a:schemeClr val="accent1">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1752600" y="1041400"/>
            <a:ext cx="4436445" cy="2387600"/>
          </a:xfrm>
        </p:spPr>
        <p:txBody>
          <a:bodyPr anchor="b"/>
          <a:lstStyle>
            <a:lvl1pPr algn="l">
              <a:defRPr sz="4000"/>
            </a:lvl1pPr>
          </a:lstStyle>
          <a:p>
            <a:r>
              <a:rPr lang="en-US" smtClean="0"/>
              <a:t>Click to edit Master title style</a:t>
            </a:r>
            <a:endParaRPr lang="en-US" dirty="0"/>
          </a:p>
        </p:txBody>
      </p:sp>
      <p:sp>
        <p:nvSpPr>
          <p:cNvPr id="3" name="Subtitle 2"/>
          <p:cNvSpPr>
            <a:spLocks noGrp="1"/>
          </p:cNvSpPr>
          <p:nvPr>
            <p:ph type="subTitle" idx="1"/>
          </p:nvPr>
        </p:nvSpPr>
        <p:spPr>
          <a:xfrm>
            <a:off x="1752601" y="3434990"/>
            <a:ext cx="4436444" cy="1655762"/>
          </a:xfrm>
        </p:spPr>
        <p:txBody>
          <a:bodyPr>
            <a:normAutofit/>
          </a:bodyPr>
          <a:lstStyle>
            <a:lvl1pPr marL="0" indent="0" algn="l">
              <a:buNone/>
              <a:defRPr sz="2400">
                <a:solidFill>
                  <a:schemeClr val="accent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498425" y="6496979"/>
            <a:ext cx="3276600" cy="211016"/>
          </a:xfrm>
        </p:spPr>
        <p:txBody>
          <a:bodyPr/>
          <a:lstStyle>
            <a:lvl1pPr algn="r">
              <a:defRPr/>
            </a:lvl1pPr>
          </a:lstStyle>
          <a:p>
            <a:fld id="{8A8C5378-63F1-43B3-8881-9CFB86AEAFA2}" type="datetime3">
              <a:rPr lang="en-US" smtClean="0"/>
              <a:t>31 July 2012</a:t>
            </a:fld>
            <a:endParaRPr lang="en-US"/>
          </a:p>
        </p:txBody>
      </p:sp>
      <p:sp>
        <p:nvSpPr>
          <p:cNvPr id="5" name="Footer Placeholder 4"/>
          <p:cNvSpPr>
            <a:spLocks noGrp="1"/>
          </p:cNvSpPr>
          <p:nvPr>
            <p:ph type="ftr" sz="quarter" idx="11"/>
          </p:nvPr>
        </p:nvSpPr>
        <p:spPr>
          <a:xfrm>
            <a:off x="7282590" y="6093986"/>
            <a:ext cx="4492435" cy="202910"/>
          </a:xfrm>
        </p:spPr>
        <p:txBody>
          <a:bodyPr/>
          <a:lstStyle>
            <a:lvl1pPr algn="r">
              <a:defRPr>
                <a:solidFill>
                  <a:schemeClr val="bg2"/>
                </a:solidFill>
              </a:defRPr>
            </a:lvl1pPr>
          </a:lstStyle>
          <a:p>
            <a:r>
              <a:rPr lang="en-US" smtClean="0"/>
              <a:t>Packaging project status and overview</a:t>
            </a:r>
            <a:endParaRPr lang="en-US" dirty="0"/>
          </a:p>
        </p:txBody>
      </p:sp>
      <p:sp>
        <p:nvSpPr>
          <p:cNvPr id="7" name="Freeform 6"/>
          <p:cNvSpPr/>
          <p:nvPr/>
        </p:nvSpPr>
        <p:spPr>
          <a:xfrm>
            <a:off x="10973951" y="516075"/>
            <a:ext cx="998780" cy="5888916"/>
          </a:xfrm>
          <a:custGeom>
            <a:avLst/>
            <a:gdLst>
              <a:gd name="connsiteX0" fmla="*/ 891823 w 891823"/>
              <a:gd name="connsiteY0" fmla="*/ 0 h 6186312"/>
              <a:gd name="connsiteX1" fmla="*/ 891823 w 891823"/>
              <a:gd name="connsiteY1" fmla="*/ 6186312 h 6186312"/>
              <a:gd name="connsiteX2" fmla="*/ 0 w 891823"/>
              <a:gd name="connsiteY2" fmla="*/ 6186312 h 6186312"/>
            </a:gdLst>
            <a:ahLst/>
            <a:cxnLst>
              <a:cxn ang="0">
                <a:pos x="connsiteX0" y="connsiteY0"/>
              </a:cxn>
              <a:cxn ang="0">
                <a:pos x="connsiteX1" y="connsiteY1"/>
              </a:cxn>
              <a:cxn ang="0">
                <a:pos x="connsiteX2" y="connsiteY2"/>
              </a:cxn>
            </a:cxnLst>
            <a:rect l="l" t="t" r="r" b="b"/>
            <a:pathLst>
              <a:path w="891823" h="6186312">
                <a:moveTo>
                  <a:pt x="891823" y="0"/>
                </a:moveTo>
                <a:lnTo>
                  <a:pt x="891823" y="6186312"/>
                </a:lnTo>
                <a:lnTo>
                  <a:pt x="0" y="6186312"/>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324499" y="509588"/>
            <a:ext cx="998780" cy="5891212"/>
          </a:xfrm>
          <a:custGeom>
            <a:avLst/>
            <a:gdLst>
              <a:gd name="connsiteX0" fmla="*/ 891823 w 891823"/>
              <a:gd name="connsiteY0" fmla="*/ 0 h 6186312"/>
              <a:gd name="connsiteX1" fmla="*/ 891823 w 891823"/>
              <a:gd name="connsiteY1" fmla="*/ 6186312 h 6186312"/>
              <a:gd name="connsiteX2" fmla="*/ 0 w 891823"/>
              <a:gd name="connsiteY2" fmla="*/ 6186312 h 6186312"/>
            </a:gdLst>
            <a:ahLst/>
            <a:cxnLst>
              <a:cxn ang="0">
                <a:pos x="connsiteX0" y="connsiteY0"/>
              </a:cxn>
              <a:cxn ang="0">
                <a:pos x="connsiteX1" y="connsiteY1"/>
              </a:cxn>
              <a:cxn ang="0">
                <a:pos x="connsiteX2" y="connsiteY2"/>
              </a:cxn>
            </a:cxnLst>
            <a:rect l="l" t="t" r="r" b="b"/>
            <a:pathLst>
              <a:path w="891823" h="6186312">
                <a:moveTo>
                  <a:pt x="891823" y="0"/>
                </a:moveTo>
                <a:lnTo>
                  <a:pt x="891823" y="6186312"/>
                </a:lnTo>
                <a:lnTo>
                  <a:pt x="0" y="6186312"/>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16884"/>
      </p:ext>
    </p:extLst>
  </p:cSld>
  <p:clrMapOvr>
    <a:masterClrMapping/>
  </p:clrMapOvr>
  <p:extLst mod="1">
    <p:ext uri="{DCECCB84-F9BA-43D5-87BE-67443E8EF086}">
      <p15:sldGuideLst xmlns:p15="http://schemas.microsoft.com/office/powerpoint/2012/main">
        <p15:guide id="1" orient="horz" pos="2260">
          <p15:clr>
            <a:srgbClr val="5ACBF0"/>
          </p15:clr>
        </p15:guide>
        <p15:guide id="2" pos="417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52600" y="571500"/>
            <a:ext cx="3525456" cy="1160463"/>
          </a:xfrm>
        </p:spPr>
        <p:txBody>
          <a:bodyPr anchor="b"/>
          <a:lstStyle>
            <a:lvl1pPr>
              <a:defRPr sz="2000" b="0">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794408" y="571500"/>
            <a:ext cx="4842726" cy="56007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752600" y="1944303"/>
            <a:ext cx="3525456" cy="28779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817E1-A3A4-4DC3-BBDB-4D4FF4047266}" type="datetime3">
              <a:rPr lang="en-US" smtClean="0"/>
              <a:t>31 July 2012</a:t>
            </a:fld>
            <a:endParaRPr lang="en-US"/>
          </a:p>
        </p:txBody>
      </p:sp>
      <p:sp>
        <p:nvSpPr>
          <p:cNvPr id="6" name="Footer Placeholder 5"/>
          <p:cNvSpPr>
            <a:spLocks noGrp="1"/>
          </p:cNvSpPr>
          <p:nvPr>
            <p:ph type="ftr" sz="quarter" idx="11"/>
          </p:nvPr>
        </p:nvSpPr>
        <p:spPr/>
        <p:txBody>
          <a:bodyPr/>
          <a:lstStyle/>
          <a:p>
            <a:r>
              <a:rPr lang="en-US" smtClean="0"/>
              <a:t>Packaging project status and overview</a:t>
            </a:r>
            <a:endParaRPr lang="en-US"/>
          </a:p>
        </p:txBody>
      </p:sp>
      <p:sp>
        <p:nvSpPr>
          <p:cNvPr id="7" name="Slide Number Placeholder 6"/>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5357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0">
                <a:solidFill>
                  <a:srgbClr val="FF0000"/>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505075" y="685800"/>
            <a:ext cx="7177088" cy="4041775"/>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162737-55E4-4293-B554-3FF278D7121E}" type="datetime3">
              <a:rPr lang="en-US" smtClean="0"/>
              <a:t>31 July 2012</a:t>
            </a:fld>
            <a:endParaRPr lang="en-US"/>
          </a:p>
        </p:txBody>
      </p:sp>
      <p:sp>
        <p:nvSpPr>
          <p:cNvPr id="6" name="Footer Placeholder 5"/>
          <p:cNvSpPr>
            <a:spLocks noGrp="1"/>
          </p:cNvSpPr>
          <p:nvPr>
            <p:ph type="ftr" sz="quarter" idx="11"/>
          </p:nvPr>
        </p:nvSpPr>
        <p:spPr/>
        <p:txBody>
          <a:bodyPr/>
          <a:lstStyle/>
          <a:p>
            <a:r>
              <a:rPr lang="en-US" smtClean="0"/>
              <a:t>Packaging project status and overview</a:t>
            </a:r>
            <a:endParaRPr lang="en-US"/>
          </a:p>
        </p:txBody>
      </p:sp>
      <p:sp>
        <p:nvSpPr>
          <p:cNvPr id="7" name="Slide Number Placeholder 6"/>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3232496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E65514-A902-4050-B531-9D10E0313069}" type="datetime3">
              <a:rPr lang="en-US" smtClean="0"/>
              <a:t>31 July 2012</a:t>
            </a:fld>
            <a:endParaRPr lang="en-US"/>
          </a:p>
        </p:txBody>
      </p:sp>
      <p:sp>
        <p:nvSpPr>
          <p:cNvPr id="5" name="Footer Placeholder 4"/>
          <p:cNvSpPr>
            <a:spLocks noGrp="1"/>
          </p:cNvSpPr>
          <p:nvPr>
            <p:ph type="ftr" sz="quarter" idx="11"/>
          </p:nvPr>
        </p:nvSpPr>
        <p:spPr/>
        <p:txBody>
          <a:bodyPr/>
          <a:lstStyle/>
          <a:p>
            <a:r>
              <a:rPr lang="en-US" smtClean="0"/>
              <a:t>Packaging project status and overview</a:t>
            </a:r>
            <a:endParaRPr lang="en-US"/>
          </a:p>
        </p:txBody>
      </p:sp>
      <p:sp>
        <p:nvSpPr>
          <p:cNvPr id="6" name="Slide Number Placeholder 5"/>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3214768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71500"/>
            <a:ext cx="1409700" cy="56007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752600" y="571500"/>
            <a:ext cx="6819900" cy="56007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99FF8E-AA47-410D-B7EF-C64FF885F83C}" type="datetime3">
              <a:rPr lang="en-US" smtClean="0"/>
              <a:t>31 July 2012</a:t>
            </a:fld>
            <a:endParaRPr lang="en-US"/>
          </a:p>
        </p:txBody>
      </p:sp>
      <p:sp>
        <p:nvSpPr>
          <p:cNvPr id="5" name="Footer Placeholder 4"/>
          <p:cNvSpPr>
            <a:spLocks noGrp="1"/>
          </p:cNvSpPr>
          <p:nvPr>
            <p:ph type="ftr" sz="quarter" idx="11"/>
          </p:nvPr>
        </p:nvSpPr>
        <p:spPr/>
        <p:txBody>
          <a:bodyPr/>
          <a:lstStyle/>
          <a:p>
            <a:r>
              <a:rPr lang="en-US" smtClean="0"/>
              <a:t>Packaging project status and overview</a:t>
            </a:r>
            <a:endParaRPr lang="en-US"/>
          </a:p>
        </p:txBody>
      </p:sp>
      <p:sp>
        <p:nvSpPr>
          <p:cNvPr id="6" name="Slide Number Placeholder 5"/>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3748824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330FA69A-F2A2-467B-A6EC-B8F1288EA918}" type="datetime3">
              <a:rPr lang="en-US" smtClean="0"/>
              <a:t>31 July 2012</a:t>
            </a:fld>
            <a:endParaRPr lang="en-US"/>
          </a:p>
        </p:txBody>
      </p:sp>
      <p:sp>
        <p:nvSpPr>
          <p:cNvPr id="5" name="Footer Placeholder 4"/>
          <p:cNvSpPr>
            <a:spLocks noGrp="1"/>
          </p:cNvSpPr>
          <p:nvPr>
            <p:ph type="ftr" sz="quarter" idx="11"/>
          </p:nvPr>
        </p:nvSpPr>
        <p:spPr/>
        <p:txBody>
          <a:bodyPr/>
          <a:lstStyle/>
          <a:p>
            <a:r>
              <a:rPr lang="en-US" smtClean="0"/>
              <a:t>Packaging project status and overview</a:t>
            </a:r>
            <a:endParaRPr lang="en-US" dirty="0"/>
          </a:p>
        </p:txBody>
      </p:sp>
      <p:sp>
        <p:nvSpPr>
          <p:cNvPr id="6" name="Slide Number Placeholder 5"/>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157725850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11775025" y="561975"/>
            <a:ext cx="120215" cy="5486400"/>
          </a:xfrm>
          <a:prstGeom prst="rect">
            <a:avLst/>
          </a:prstGeom>
          <a:gradFill>
            <a:gsLst>
              <a:gs pos="0">
                <a:schemeClr val="accent1"/>
              </a:gs>
              <a:gs pos="100000">
                <a:schemeClr val="accent1">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752600" y="1703389"/>
            <a:ext cx="8382000" cy="2198286"/>
          </a:xfrm>
        </p:spPr>
        <p:txBody>
          <a:bodyPr vert="horz" lIns="0" tIns="45720" rIns="0" bIns="45720" rtlCol="0" anchor="b">
            <a:noAutofit/>
          </a:bodyPr>
          <a:lstStyle>
            <a:lvl1pPr>
              <a:defRPr lang="en-US" sz="4000" dirty="0"/>
            </a:lvl1pPr>
          </a:lstStyle>
          <a:p>
            <a:pPr lvl="0"/>
            <a:r>
              <a:rPr lang="en-US" smtClean="0"/>
              <a:t>Click to edit Master title style</a:t>
            </a:r>
            <a:endParaRPr lang="en-US" dirty="0"/>
          </a:p>
        </p:txBody>
      </p:sp>
      <p:sp>
        <p:nvSpPr>
          <p:cNvPr id="3" name="Text Placeholder 2"/>
          <p:cNvSpPr>
            <a:spLocks noGrp="1"/>
          </p:cNvSpPr>
          <p:nvPr>
            <p:ph type="body" idx="1"/>
          </p:nvPr>
        </p:nvSpPr>
        <p:spPr>
          <a:xfrm>
            <a:off x="1752600" y="3901674"/>
            <a:ext cx="8382000" cy="1084212"/>
          </a:xfrm>
        </p:spPr>
        <p:txBody>
          <a:bodyPr vert="horz" lIns="0" tIns="45720" rIns="0" bIns="45720" rtlCol="0">
            <a:normAutofit/>
          </a:bodyPr>
          <a:lstStyle>
            <a:lvl1pPr marL="228600" indent="-228600">
              <a:buNone/>
              <a:defRPr lang="en-US" sz="2400" dirty="0" smtClean="0">
                <a:solidFill>
                  <a:schemeClr val="accent1"/>
                </a:solidFill>
                <a:latin typeface="+mj-lt"/>
              </a:defRPr>
            </a:lvl1pPr>
          </a:lstStyle>
          <a:p>
            <a:pPr marL="0" lvl="0" indent="0"/>
            <a:r>
              <a:rPr lang="en-US" smtClean="0"/>
              <a:t>Click to edit Master text styles</a:t>
            </a:r>
          </a:p>
        </p:txBody>
      </p:sp>
      <p:sp>
        <p:nvSpPr>
          <p:cNvPr id="6" name="Slide Number Placeholder 5"/>
          <p:cNvSpPr>
            <a:spLocks noGrp="1"/>
          </p:cNvSpPr>
          <p:nvPr>
            <p:ph type="sldNum" sz="quarter" idx="12"/>
          </p:nvPr>
        </p:nvSpPr>
        <p:spPr/>
        <p:txBody>
          <a:bodyPr/>
          <a:lstStyle/>
          <a:p>
            <a:fld id="{94CC7646-A3C1-4369-BBA0-4B16B4A0842E}" type="slidenum">
              <a:rPr lang="en-US" smtClean="0"/>
              <a:t>‹#›</a:t>
            </a:fld>
            <a:endParaRPr lang="en-US"/>
          </a:p>
        </p:txBody>
      </p:sp>
      <p:sp>
        <p:nvSpPr>
          <p:cNvPr id="11" name="Freeform 10"/>
          <p:cNvSpPr/>
          <p:nvPr/>
        </p:nvSpPr>
        <p:spPr>
          <a:xfrm flipV="1">
            <a:off x="308014" y="509587"/>
            <a:ext cx="996696" cy="5890482"/>
          </a:xfrm>
          <a:custGeom>
            <a:avLst/>
            <a:gdLst>
              <a:gd name="connsiteX0" fmla="*/ 891823 w 891823"/>
              <a:gd name="connsiteY0" fmla="*/ 0 h 6186312"/>
              <a:gd name="connsiteX1" fmla="*/ 891823 w 891823"/>
              <a:gd name="connsiteY1" fmla="*/ 6186312 h 6186312"/>
              <a:gd name="connsiteX2" fmla="*/ 0 w 891823"/>
              <a:gd name="connsiteY2" fmla="*/ 6186312 h 6186312"/>
            </a:gdLst>
            <a:ahLst/>
            <a:cxnLst>
              <a:cxn ang="0">
                <a:pos x="connsiteX0" y="connsiteY0"/>
              </a:cxn>
              <a:cxn ang="0">
                <a:pos x="connsiteX1" y="connsiteY1"/>
              </a:cxn>
              <a:cxn ang="0">
                <a:pos x="connsiteX2" y="connsiteY2"/>
              </a:cxn>
            </a:cxnLst>
            <a:rect l="l" t="t" r="r" b="b"/>
            <a:pathLst>
              <a:path w="891823" h="6186312">
                <a:moveTo>
                  <a:pt x="891823" y="0"/>
                </a:moveTo>
                <a:lnTo>
                  <a:pt x="891823" y="6186312"/>
                </a:lnTo>
                <a:lnTo>
                  <a:pt x="0" y="6186312"/>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758080" y="6217920"/>
            <a:ext cx="137160" cy="137160"/>
          </a:xfrm>
          <a:prstGeom prst="rect">
            <a:avLst/>
          </a:prstGeom>
          <a:gradFill>
            <a:gsLst>
              <a:gs pos="0">
                <a:schemeClr val="accent2"/>
              </a:gs>
              <a:gs pos="100000">
                <a:schemeClr val="accent2">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490344"/>
      </p:ext>
    </p:extLst>
  </p:cSld>
  <p:clrMapOvr>
    <a:masterClrMapping/>
  </p:clrMapOvr>
  <p:extLst mod="1">
    <p:ext uri="{DCECCB84-F9BA-43D5-87BE-67443E8EF086}">
      <p15:sldGuideLst xmlns:p15="http://schemas.microsoft.com/office/powerpoint/2012/main">
        <p15:guide id="1" orient="horz" pos="2355">
          <p15:clr>
            <a:srgbClr val="FBAE40"/>
          </p15:clr>
        </p15:guide>
        <p15:guide id="2" orient="horz" pos="2552">
          <p15:clr>
            <a:srgbClr val="FBAE40"/>
          </p15:clr>
        </p15:guide>
        <p15:guide id="3" orient="horz" pos="25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67255" y="437839"/>
            <a:ext cx="8368104" cy="52546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21375" y="1795031"/>
            <a:ext cx="2339051" cy="4118678"/>
          </a:xfrm>
        </p:spPr>
        <p:txBody>
          <a:bodyPr>
            <a:normAutofit/>
          </a:bodyPr>
          <a:lstStyle>
            <a:lvl1pPr>
              <a:defRPr sz="2200"/>
            </a:lvl1pPr>
            <a:lvl2pPr>
              <a:defRPr sz="2200"/>
            </a:lvl2pPr>
            <a:lvl3pPr>
              <a:defRPr sz="1600"/>
            </a:lvl3pPr>
            <a:lvl4pPr>
              <a:defRPr sz="1600"/>
            </a:lvl4pPr>
            <a:lvl5pPr>
              <a:defRPr sz="1600"/>
            </a:lvl5pPr>
            <a:lvl6pPr marL="1144588" indent="0">
              <a:defRPr sz="1600"/>
            </a:lvl6pPr>
            <a:lvl7pPr marL="1144588" indent="0">
              <a:defRPr sz="1600"/>
            </a:lvl7pPr>
            <a:lvl8pPr marL="1144588" indent="0">
              <a:defRPr sz="1600"/>
            </a:lvl8pPr>
            <a:lvl9pPr marL="1144588" indent="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07666" y="1307940"/>
            <a:ext cx="5227692" cy="5092860"/>
          </a:xfrm>
        </p:spPr>
        <p:txBody>
          <a:bodyPr>
            <a:normAutofit/>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5DC02D1-4089-4585-B434-094FFD9D4A22}" type="datetime3">
              <a:rPr lang="en-US" smtClean="0"/>
              <a:t>31 July 2012</a:t>
            </a:fld>
            <a:endParaRPr lang="en-US"/>
          </a:p>
        </p:txBody>
      </p:sp>
      <p:sp>
        <p:nvSpPr>
          <p:cNvPr id="6" name="Footer Placeholder 5"/>
          <p:cNvSpPr>
            <a:spLocks noGrp="1"/>
          </p:cNvSpPr>
          <p:nvPr>
            <p:ph type="ftr" sz="quarter" idx="11"/>
          </p:nvPr>
        </p:nvSpPr>
        <p:spPr/>
        <p:txBody>
          <a:bodyPr/>
          <a:lstStyle/>
          <a:p>
            <a:r>
              <a:rPr lang="en-US" smtClean="0"/>
              <a:t>Packaging project status and overview</a:t>
            </a:r>
            <a:endParaRPr lang="en-US"/>
          </a:p>
        </p:txBody>
      </p:sp>
      <p:sp>
        <p:nvSpPr>
          <p:cNvPr id="7" name="Slide Number Placeholder 6"/>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7390766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224454" y="1696916"/>
            <a:ext cx="7910146" cy="1775490"/>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p:txBody>
          <a:bodyPr/>
          <a:lstStyle/>
          <a:p>
            <a:fld id="{9D40958F-0FFF-484E-892D-F295DF9038AF}" type="datetime3">
              <a:rPr lang="en-US" smtClean="0"/>
              <a:t>31 July 2012</a:t>
            </a:fld>
            <a:endParaRPr lang="en-US"/>
          </a:p>
        </p:txBody>
      </p:sp>
      <p:sp>
        <p:nvSpPr>
          <p:cNvPr id="5" name="Footer Placeholder 4"/>
          <p:cNvSpPr>
            <a:spLocks noGrp="1"/>
          </p:cNvSpPr>
          <p:nvPr>
            <p:ph type="ftr" sz="quarter" idx="11"/>
          </p:nvPr>
        </p:nvSpPr>
        <p:spPr/>
        <p:txBody>
          <a:bodyPr/>
          <a:lstStyle/>
          <a:p>
            <a:r>
              <a:rPr lang="en-US" smtClean="0"/>
              <a:t>Packaging project status and overview</a:t>
            </a:r>
            <a:endParaRPr lang="en-US"/>
          </a:p>
        </p:txBody>
      </p:sp>
      <p:sp>
        <p:nvSpPr>
          <p:cNvPr id="6" name="Slide Number Placeholder 5"/>
          <p:cNvSpPr>
            <a:spLocks noGrp="1"/>
          </p:cNvSpPr>
          <p:nvPr>
            <p:ph type="sldNum" sz="quarter" idx="12"/>
          </p:nvPr>
        </p:nvSpPr>
        <p:spPr/>
        <p:txBody>
          <a:bodyPr/>
          <a:lstStyle/>
          <a:p>
            <a:fld id="{94CC7646-A3C1-4369-BBA0-4B16B4A0842E}" type="slidenum">
              <a:rPr lang="en-US" smtClean="0"/>
              <a:t>‹#›</a:t>
            </a:fld>
            <a:endParaRPr lang="en-US"/>
          </a:p>
        </p:txBody>
      </p:sp>
      <p:sp>
        <p:nvSpPr>
          <p:cNvPr id="7" name="Content Placeholder 2"/>
          <p:cNvSpPr>
            <a:spLocks noGrp="1"/>
          </p:cNvSpPr>
          <p:nvPr>
            <p:ph idx="13"/>
          </p:nvPr>
        </p:nvSpPr>
        <p:spPr>
          <a:xfrm>
            <a:off x="2224454" y="3629888"/>
            <a:ext cx="7910146" cy="271376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4590715"/>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67255" y="437839"/>
            <a:ext cx="8368104" cy="52546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9800" y="1703388"/>
            <a:ext cx="3657600" cy="639762"/>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209800" y="2445246"/>
            <a:ext cx="3657600" cy="389901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77758" y="1703388"/>
            <a:ext cx="3657600" cy="639762"/>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77758" y="2399067"/>
            <a:ext cx="3657600" cy="394458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002AE0-DE4C-45BD-A081-31E1DC47B532}" type="datetime3">
              <a:rPr lang="en-US" smtClean="0"/>
              <a:t>31 July 2012</a:t>
            </a:fld>
            <a:endParaRPr lang="en-US"/>
          </a:p>
        </p:txBody>
      </p:sp>
      <p:sp>
        <p:nvSpPr>
          <p:cNvPr id="8" name="Footer Placeholder 7"/>
          <p:cNvSpPr>
            <a:spLocks noGrp="1"/>
          </p:cNvSpPr>
          <p:nvPr>
            <p:ph type="ftr" sz="quarter" idx="11"/>
          </p:nvPr>
        </p:nvSpPr>
        <p:spPr/>
        <p:txBody>
          <a:bodyPr/>
          <a:lstStyle/>
          <a:p>
            <a:r>
              <a:rPr lang="en-US" smtClean="0"/>
              <a:t>Packaging project status and overview</a:t>
            </a:r>
            <a:endParaRPr lang="en-US"/>
          </a:p>
        </p:txBody>
      </p:sp>
      <p:sp>
        <p:nvSpPr>
          <p:cNvPr id="9" name="Slide Number Placeholder 8"/>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37069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E94052-D798-4442-B808-95B4C96C2496}" type="datetime3">
              <a:rPr lang="en-US" smtClean="0"/>
              <a:t>31 July 2012</a:t>
            </a:fld>
            <a:endParaRPr lang="en-US" dirty="0"/>
          </a:p>
        </p:txBody>
      </p:sp>
      <p:sp>
        <p:nvSpPr>
          <p:cNvPr id="4" name="Footer Placeholder 3"/>
          <p:cNvSpPr>
            <a:spLocks noGrp="1"/>
          </p:cNvSpPr>
          <p:nvPr>
            <p:ph type="ftr" sz="quarter" idx="11"/>
          </p:nvPr>
        </p:nvSpPr>
        <p:spPr/>
        <p:txBody>
          <a:bodyPr/>
          <a:lstStyle/>
          <a:p>
            <a:r>
              <a:rPr lang="en-US" smtClean="0"/>
              <a:t>Packaging project status and overview</a:t>
            </a:r>
            <a:endParaRPr lang="en-US"/>
          </a:p>
        </p:txBody>
      </p:sp>
      <p:sp>
        <p:nvSpPr>
          <p:cNvPr id="5" name="Slide Number Placeholder 4"/>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248456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F9C17-4D01-4E95-A466-99734125C03D}" type="datetime3">
              <a:rPr lang="en-US" smtClean="0"/>
              <a:t>31 July 2012</a:t>
            </a:fld>
            <a:endParaRPr lang="en-US"/>
          </a:p>
        </p:txBody>
      </p:sp>
      <p:sp>
        <p:nvSpPr>
          <p:cNvPr id="3" name="Footer Placeholder 2"/>
          <p:cNvSpPr>
            <a:spLocks noGrp="1"/>
          </p:cNvSpPr>
          <p:nvPr>
            <p:ph type="ftr" sz="quarter" idx="11"/>
          </p:nvPr>
        </p:nvSpPr>
        <p:spPr/>
        <p:txBody>
          <a:bodyPr/>
          <a:lstStyle/>
          <a:p>
            <a:r>
              <a:rPr lang="en-US" smtClean="0"/>
              <a:t>Packaging project status and overview</a:t>
            </a:r>
            <a:endParaRPr lang="en-US"/>
          </a:p>
        </p:txBody>
      </p:sp>
      <p:sp>
        <p:nvSpPr>
          <p:cNvPr id="4" name="Slide Number Placeholder 3"/>
          <p:cNvSpPr>
            <a:spLocks noGrp="1"/>
          </p:cNvSpPr>
          <p:nvPr>
            <p:ph type="sldNum" sz="quarter" idx="12"/>
          </p:nvPr>
        </p:nvSpPr>
        <p:spPr/>
        <p:txBody>
          <a:bodyPr/>
          <a:lstStyle/>
          <a:p>
            <a:fld id="{94CC7646-A3C1-4369-BBA0-4B16B4A0842E}" type="slidenum">
              <a:rPr lang="en-US" smtClean="0"/>
              <a:t>‹#›</a:t>
            </a:fld>
            <a:endParaRPr lang="en-US"/>
          </a:p>
        </p:txBody>
      </p:sp>
    </p:spTree>
    <p:extLst>
      <p:ext uri="{BB962C8B-B14F-4D97-AF65-F5344CB8AC3E}">
        <p14:creationId xmlns:p14="http://schemas.microsoft.com/office/powerpoint/2010/main" val="236844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No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30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1"/>
          <p:cNvSpPr/>
          <p:nvPr/>
        </p:nvSpPr>
        <p:spPr>
          <a:xfrm flipV="1">
            <a:off x="308014" y="509587"/>
            <a:ext cx="996696" cy="5890482"/>
          </a:xfrm>
          <a:custGeom>
            <a:avLst/>
            <a:gdLst>
              <a:gd name="connsiteX0" fmla="*/ 891823 w 891823"/>
              <a:gd name="connsiteY0" fmla="*/ 0 h 6186312"/>
              <a:gd name="connsiteX1" fmla="*/ 891823 w 891823"/>
              <a:gd name="connsiteY1" fmla="*/ 6186312 h 6186312"/>
              <a:gd name="connsiteX2" fmla="*/ 0 w 891823"/>
              <a:gd name="connsiteY2" fmla="*/ 6186312 h 6186312"/>
            </a:gdLst>
            <a:ahLst/>
            <a:cxnLst>
              <a:cxn ang="0">
                <a:pos x="connsiteX0" y="connsiteY0"/>
              </a:cxn>
              <a:cxn ang="0">
                <a:pos x="connsiteX1" y="connsiteY1"/>
              </a:cxn>
              <a:cxn ang="0">
                <a:pos x="connsiteX2" y="connsiteY2"/>
              </a:cxn>
            </a:cxnLst>
            <a:rect l="l" t="t" r="r" b="b"/>
            <a:pathLst>
              <a:path w="891823" h="6186312">
                <a:moveTo>
                  <a:pt x="891823" y="0"/>
                </a:moveTo>
                <a:lnTo>
                  <a:pt x="891823" y="6186312"/>
                </a:lnTo>
                <a:lnTo>
                  <a:pt x="0" y="6186312"/>
                </a:lnTo>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67254" y="437839"/>
            <a:ext cx="8368104" cy="525462"/>
          </a:xfrm>
          <a:prstGeom prst="rect">
            <a:avLst/>
          </a:prstGeom>
        </p:spPr>
        <p:txBody>
          <a:bodyPr vert="horz" lIns="0" tIns="45720" rIns="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224454" y="1696915"/>
            <a:ext cx="7910146" cy="4646735"/>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24454" y="6474864"/>
            <a:ext cx="2286000" cy="201168"/>
          </a:xfrm>
          <a:prstGeom prst="rect">
            <a:avLst/>
          </a:prstGeom>
        </p:spPr>
        <p:txBody>
          <a:bodyPr vert="horz" lIns="0" tIns="0" rIns="0" bIns="45720" rtlCol="0" anchor="t" anchorCtr="0"/>
          <a:lstStyle>
            <a:lvl1pPr>
              <a:defRPr lang="en-US" sz="1200" smtClean="0">
                <a:solidFill>
                  <a:schemeClr val="tx1">
                    <a:tint val="75000"/>
                  </a:schemeClr>
                </a:solidFill>
                <a:latin typeface="+mj-lt"/>
              </a:defRPr>
            </a:lvl1pPr>
          </a:lstStyle>
          <a:p>
            <a:fld id="{2C89D05C-9F40-4EA8-AEAF-9B40792D3408}" type="datetime3">
              <a:rPr lang="en-US" smtClean="0"/>
              <a:t>31 July 2012</a:t>
            </a:fld>
            <a:endParaRPr lang="en-US" dirty="0"/>
          </a:p>
        </p:txBody>
      </p:sp>
      <p:sp>
        <p:nvSpPr>
          <p:cNvPr id="5" name="Footer Placeholder 4"/>
          <p:cNvSpPr>
            <a:spLocks noGrp="1"/>
          </p:cNvSpPr>
          <p:nvPr>
            <p:ph type="ftr" sz="quarter" idx="3"/>
          </p:nvPr>
        </p:nvSpPr>
        <p:spPr>
          <a:xfrm>
            <a:off x="5642165" y="6474864"/>
            <a:ext cx="4492435" cy="202910"/>
          </a:xfrm>
          <a:prstGeom prst="rect">
            <a:avLst/>
          </a:prstGeom>
        </p:spPr>
        <p:txBody>
          <a:bodyPr vert="horz" lIns="0" tIns="0" rIns="0" bIns="45720" rtlCol="0" anchor="t" anchorCtr="0"/>
          <a:lstStyle>
            <a:lvl1pPr algn="r">
              <a:defRPr sz="1200">
                <a:solidFill>
                  <a:schemeClr val="tx1">
                    <a:tint val="75000"/>
                  </a:schemeClr>
                </a:solidFill>
                <a:latin typeface="+mj-lt"/>
              </a:defRPr>
            </a:lvl1pPr>
          </a:lstStyle>
          <a:p>
            <a:r>
              <a:rPr lang="en-US" smtClean="0"/>
              <a:t>Packaging project status and overview</a:t>
            </a:r>
            <a:endParaRPr lang="en-US" dirty="0"/>
          </a:p>
        </p:txBody>
      </p:sp>
      <p:sp>
        <p:nvSpPr>
          <p:cNvPr id="6" name="Slide Number Placeholder 5"/>
          <p:cNvSpPr>
            <a:spLocks noGrp="1"/>
          </p:cNvSpPr>
          <p:nvPr>
            <p:ph type="sldNum" sz="quarter" idx="4"/>
          </p:nvPr>
        </p:nvSpPr>
        <p:spPr>
          <a:xfrm>
            <a:off x="11519659" y="6474864"/>
            <a:ext cx="385712" cy="201168"/>
          </a:xfrm>
          <a:prstGeom prst="rect">
            <a:avLst/>
          </a:prstGeom>
        </p:spPr>
        <p:txBody>
          <a:bodyPr vert="horz" lIns="0" tIns="0" rIns="0" bIns="0" rtlCol="0" anchor="t" anchorCtr="0"/>
          <a:lstStyle>
            <a:lvl1pPr algn="r">
              <a:defRPr sz="1200">
                <a:solidFill>
                  <a:schemeClr val="tx1">
                    <a:tint val="75000"/>
                  </a:schemeClr>
                </a:solidFill>
                <a:latin typeface="+mj-lt"/>
              </a:defRPr>
            </a:lvl1pPr>
          </a:lstStyle>
          <a:p>
            <a:fld id="{94CC7646-A3C1-4369-BBA0-4B16B4A0842E}" type="slidenum">
              <a:rPr lang="en-US" smtClean="0"/>
              <a:pPr/>
              <a:t>‹#›</a:t>
            </a:fld>
            <a:endParaRPr lang="en-US"/>
          </a:p>
        </p:txBody>
      </p:sp>
      <p:sp>
        <p:nvSpPr>
          <p:cNvPr id="7" name="Rectangle 6"/>
          <p:cNvSpPr/>
          <p:nvPr/>
        </p:nvSpPr>
        <p:spPr>
          <a:xfrm>
            <a:off x="11781230" y="6217920"/>
            <a:ext cx="137160" cy="137160"/>
          </a:xfrm>
          <a:prstGeom prst="rect">
            <a:avLst/>
          </a:prstGeom>
          <a:gradFill>
            <a:gsLst>
              <a:gs pos="0">
                <a:schemeClr val="accent1"/>
              </a:gs>
              <a:gs pos="100000">
                <a:schemeClr val="accent1">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p:cNvSpPr/>
          <p:nvPr/>
        </p:nvSpPr>
        <p:spPr>
          <a:xfrm>
            <a:off x="11592778" y="6217920"/>
            <a:ext cx="137160" cy="137160"/>
          </a:xfrm>
          <a:prstGeom prst="rect">
            <a:avLst/>
          </a:prstGeom>
          <a:gradFill>
            <a:gsLst>
              <a:gs pos="0">
                <a:schemeClr val="accent2"/>
              </a:gs>
              <a:gs pos="100000">
                <a:schemeClr val="accent2">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04327" y="6217920"/>
            <a:ext cx="137160" cy="137160"/>
          </a:xfrm>
          <a:prstGeom prst="rect">
            <a:avLst/>
          </a:prstGeom>
          <a:gradFill>
            <a:gsLst>
              <a:gs pos="0">
                <a:schemeClr val="accent1"/>
              </a:gs>
              <a:gs pos="100000">
                <a:schemeClr val="accent1">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p:cNvSpPr/>
          <p:nvPr/>
        </p:nvSpPr>
        <p:spPr>
          <a:xfrm>
            <a:off x="163629" y="276679"/>
            <a:ext cx="1082436" cy="162365"/>
          </a:xfrm>
          <a:prstGeom prst="rect">
            <a:avLst/>
          </a:prstGeom>
          <a:gradFill>
            <a:gsLst>
              <a:gs pos="0">
                <a:schemeClr val="accent2"/>
              </a:gs>
              <a:gs pos="100000">
                <a:schemeClr val="accent2">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108905" y="576220"/>
            <a:ext cx="137160" cy="137160"/>
          </a:xfrm>
          <a:prstGeom prst="rect">
            <a:avLst/>
          </a:prstGeom>
          <a:gradFill>
            <a:gsLst>
              <a:gs pos="0">
                <a:schemeClr val="accent1"/>
              </a:gs>
              <a:gs pos="100000">
                <a:schemeClr val="accent1">
                  <a:alpha val="8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4958173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dt="0"/>
  <p:txStyles>
    <p:titleStyle>
      <a:lvl1pPr algn="l" defTabSz="914400" rtl="0" eaLnBrk="1" latinLnBrk="0" hangingPunct="1">
        <a:spcBef>
          <a:spcPct val="0"/>
        </a:spcBef>
        <a:buNone/>
        <a:defRPr sz="3200" kern="1200" cap="all" spc="20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200"/>
        </a:spcBef>
        <a:buClr>
          <a:schemeClr val="accent1"/>
        </a:buClr>
        <a:buFontTx/>
        <a:buNone/>
        <a:defRPr sz="2000" kern="1200" cap="all" spc="100" baseline="0">
          <a:solidFill>
            <a:schemeClr val="accent1"/>
          </a:solidFill>
          <a:latin typeface="+mj-lt"/>
          <a:ea typeface="+mn-ea"/>
          <a:cs typeface="+mn-cs"/>
        </a:defRPr>
      </a:lvl1pPr>
      <a:lvl2pPr marL="1588" indent="-1588" algn="l" defTabSz="914400" rtl="0" eaLnBrk="1" latinLnBrk="0" hangingPunct="1">
        <a:lnSpc>
          <a:spcPct val="120000"/>
        </a:lnSpc>
        <a:spcBef>
          <a:spcPts val="1200"/>
        </a:spcBef>
        <a:buClr>
          <a:schemeClr val="accent2"/>
        </a:buClr>
        <a:buFontTx/>
        <a:buNone/>
        <a:defRPr lang="en-US" sz="2000" kern="1200" cap="all" spc="100" baseline="0" dirty="0" smtClean="0">
          <a:solidFill>
            <a:schemeClr val="tx1"/>
          </a:solidFill>
          <a:latin typeface="+mj-lt"/>
          <a:ea typeface="+mn-ea"/>
          <a:cs typeface="+mn-cs"/>
        </a:defRPr>
      </a:lvl2pPr>
      <a:lvl3pPr marL="461963" indent="0" algn="l" defTabSz="914400" rtl="0" eaLnBrk="1" latinLnBrk="0" hangingPunct="1">
        <a:lnSpc>
          <a:spcPct val="120000"/>
        </a:lnSpc>
        <a:spcBef>
          <a:spcPts val="1200"/>
        </a:spcBef>
        <a:buClr>
          <a:schemeClr val="accent2"/>
        </a:buClr>
        <a:buFontTx/>
        <a:buNone/>
        <a:defRPr sz="1600" kern="1200" spc="100" baseline="0">
          <a:solidFill>
            <a:schemeClr val="tx1"/>
          </a:solidFill>
          <a:latin typeface="+mn-lt"/>
          <a:ea typeface="+mn-ea"/>
          <a:cs typeface="+mn-cs"/>
        </a:defRPr>
      </a:lvl3pPr>
      <a:lvl4pPr marL="914400" indent="0" algn="l" defTabSz="914400" rtl="0" eaLnBrk="1" latinLnBrk="0" hangingPunct="1">
        <a:lnSpc>
          <a:spcPct val="120000"/>
        </a:lnSpc>
        <a:spcBef>
          <a:spcPts val="1200"/>
        </a:spcBef>
        <a:buClr>
          <a:schemeClr val="accent2"/>
        </a:buClr>
        <a:buFontTx/>
        <a:buNone/>
        <a:defRPr sz="1600" kern="1200" spc="100" baseline="0">
          <a:solidFill>
            <a:schemeClr val="accent1"/>
          </a:solidFill>
          <a:latin typeface="+mn-lt"/>
          <a:ea typeface="+mn-ea"/>
          <a:cs typeface="+mn-cs"/>
        </a:defRPr>
      </a:lvl4pPr>
      <a:lvl5pPr marL="914400" indent="0" algn="l" defTabSz="914400" rtl="0" eaLnBrk="1" latinLnBrk="0" hangingPunct="1">
        <a:lnSpc>
          <a:spcPct val="120000"/>
        </a:lnSpc>
        <a:spcBef>
          <a:spcPts val="1200"/>
        </a:spcBef>
        <a:buClr>
          <a:schemeClr val="accent2"/>
        </a:buClr>
        <a:buFontTx/>
        <a:buNone/>
        <a:defRPr sz="1600" kern="1200" spc="100" baseline="0">
          <a:solidFill>
            <a:schemeClr val="tx1"/>
          </a:solidFill>
          <a:latin typeface="+mn-lt"/>
          <a:ea typeface="+mn-ea"/>
          <a:cs typeface="+mn-cs"/>
        </a:defRPr>
      </a:lvl5pPr>
      <a:lvl6pPr marL="1376363" indent="0" algn="l" defTabSz="914400" rtl="0" eaLnBrk="1" latinLnBrk="0" hangingPunct="1">
        <a:lnSpc>
          <a:spcPct val="120000"/>
        </a:lnSpc>
        <a:spcBef>
          <a:spcPts val="1200"/>
        </a:spcBef>
        <a:buFontTx/>
        <a:buNone/>
        <a:defRPr sz="1600" kern="1200">
          <a:solidFill>
            <a:schemeClr val="tx1"/>
          </a:solidFill>
          <a:latin typeface="+mn-lt"/>
          <a:ea typeface="+mn-ea"/>
          <a:cs typeface="+mn-cs"/>
        </a:defRPr>
      </a:lvl6pPr>
      <a:lvl7pPr marL="1376363" indent="0" algn="l" defTabSz="914400" rtl="0" eaLnBrk="1" latinLnBrk="0" hangingPunct="1">
        <a:lnSpc>
          <a:spcPct val="120000"/>
        </a:lnSpc>
        <a:spcBef>
          <a:spcPts val="1200"/>
        </a:spcBef>
        <a:buFontTx/>
        <a:buNone/>
        <a:defRPr sz="1600" kern="1200">
          <a:solidFill>
            <a:schemeClr val="tx1"/>
          </a:solidFill>
          <a:latin typeface="+mn-lt"/>
          <a:ea typeface="+mn-ea"/>
          <a:cs typeface="+mn-cs"/>
        </a:defRPr>
      </a:lvl7pPr>
      <a:lvl8pPr marL="1376363" indent="0" algn="l" defTabSz="914400" rtl="0" eaLnBrk="1" latinLnBrk="0" hangingPunct="1">
        <a:lnSpc>
          <a:spcPct val="120000"/>
        </a:lnSpc>
        <a:spcBef>
          <a:spcPts val="1200"/>
        </a:spcBef>
        <a:buFontTx/>
        <a:buNone/>
        <a:defRPr sz="1600" kern="1200" baseline="0">
          <a:solidFill>
            <a:schemeClr val="tx1"/>
          </a:solidFill>
          <a:latin typeface="+mn-lt"/>
          <a:ea typeface="+mn-ea"/>
          <a:cs typeface="+mn-cs"/>
        </a:defRPr>
      </a:lvl8pPr>
      <a:lvl9pPr marL="1376363" indent="0" algn="l" defTabSz="914400" rtl="0" eaLnBrk="1" latinLnBrk="0" hangingPunct="1">
        <a:lnSpc>
          <a:spcPct val="120000"/>
        </a:lnSpc>
        <a:spcBef>
          <a:spcPts val="1200"/>
        </a:spcBef>
        <a:buFontTx/>
        <a:buNone/>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58">
          <p15:clr>
            <a:srgbClr val="F26B43"/>
          </p15:clr>
        </p15:guide>
        <p15:guide id="2" orient="horz" pos="4200">
          <p15:clr>
            <a:srgbClr val="F26B43"/>
          </p15:clr>
        </p15:guide>
        <p15:guide id="3" pos="1392">
          <p15:clr>
            <a:srgbClr val="F26B43"/>
          </p15:clr>
        </p15:guide>
        <p15:guide id="4" pos="1104">
          <p15:clr>
            <a:srgbClr val="F26B43"/>
          </p15:clr>
        </p15:guide>
        <p15:guide id="5" pos="6384">
          <p15:clr>
            <a:srgbClr val="F26B43"/>
          </p15:clr>
        </p15:guide>
        <p15:guide id="6" orient="horz" pos="1073">
          <p15:clr>
            <a:srgbClr val="F26B43"/>
          </p15:clr>
        </p15:guide>
        <p15:guide id="7" pos="7176">
          <p15:clr>
            <a:srgbClr val="F26B43"/>
          </p15:clr>
        </p15:guide>
        <p15:guide id="8" pos="816">
          <p15:clr>
            <a:srgbClr val="F26B43"/>
          </p15:clr>
        </p15:guide>
        <p15:guide id="9" orient="horz" pos="3996">
          <p15:clr>
            <a:srgbClr val="F26B43"/>
          </p15:clr>
        </p15:guide>
        <p15:guide id="10" pos="96">
          <p15:clr>
            <a:srgbClr val="F26B43"/>
          </p15:clr>
        </p15:guide>
        <p15:guide id="11" orient="horz"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video" Target="NULL" TargetMode="Externa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9.xml"/><Relationship Id="rId4" Type="http://schemas.microsoft.com/office/2007/relationships/media" Target="../media/media2.mp4"/><Relationship Id="rId9"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2012 Packaging project</a:t>
            </a:r>
            <a:endParaRPr lang="en-US" dirty="0"/>
          </a:p>
        </p:txBody>
      </p:sp>
      <p:sp>
        <p:nvSpPr>
          <p:cNvPr id="3" name="Subtitle 2"/>
          <p:cNvSpPr>
            <a:spLocks noGrp="1"/>
          </p:cNvSpPr>
          <p:nvPr>
            <p:ph type="subTitle" idx="1"/>
          </p:nvPr>
        </p:nvSpPr>
        <p:spPr/>
        <p:txBody>
          <a:bodyPr/>
          <a:lstStyle/>
          <a:p>
            <a:r>
              <a:rPr lang="en-US" smtClean="0"/>
              <a:t>Status update and </a:t>
            </a:r>
            <a:br>
              <a:rPr lang="en-US" smtClean="0"/>
            </a:br>
            <a:r>
              <a:rPr lang="en-US" smtClean="0"/>
              <a:t>planning overview</a:t>
            </a:r>
            <a:endParaRPr lang="en-US" dirty="0"/>
          </a:p>
        </p:txBody>
      </p:sp>
      <p:sp>
        <p:nvSpPr>
          <p:cNvPr id="6" name="Date Placeholder 5"/>
          <p:cNvSpPr>
            <a:spLocks noGrp="1"/>
          </p:cNvSpPr>
          <p:nvPr>
            <p:ph type="dt" sz="half" idx="10"/>
          </p:nvPr>
        </p:nvSpPr>
        <p:spPr/>
        <p:txBody>
          <a:bodyPr/>
          <a:lstStyle/>
          <a:p>
            <a:fld id="{5CEB6985-3824-4E7A-BFB2-E107EA935A9A}" type="datetime3">
              <a:rPr lang="en-US" smtClean="0"/>
              <a:t>31 July 2012</a:t>
            </a:fld>
            <a:endParaRPr lang="en-US"/>
          </a:p>
        </p:txBody>
      </p:sp>
      <p:sp>
        <p:nvSpPr>
          <p:cNvPr id="7" name="Footer Placeholder 6"/>
          <p:cNvSpPr>
            <a:spLocks noGrp="1"/>
          </p:cNvSpPr>
          <p:nvPr>
            <p:ph type="ftr" sz="quarter" idx="11"/>
          </p:nvPr>
        </p:nvSpPr>
        <p:spPr/>
        <p:txBody>
          <a:bodyPr/>
          <a:lstStyle/>
          <a:p>
            <a:r>
              <a:rPr lang="en-US" smtClean="0"/>
              <a:t>Toby Nixon, Project Lead</a:t>
            </a:r>
            <a:endParaRPr lang="en-US" dirty="0"/>
          </a:p>
        </p:txBody>
      </p:sp>
    </p:spTree>
    <p:extLst>
      <p:ext uri="{BB962C8B-B14F-4D97-AF65-F5344CB8AC3E}">
        <p14:creationId xmlns:p14="http://schemas.microsoft.com/office/powerpoint/2010/main" val="142645877"/>
      </p:ext>
    </p:extLst>
  </p:cSld>
  <p:clrMapOvr>
    <a:masterClrMapping/>
  </p:clrMapOvr>
  <mc:AlternateContent xmlns:mc="http://schemas.openxmlformats.org/markup-compatibility/2006" xmlns:p14="http://schemas.microsoft.com/office/powerpoint/2010/main">
    <mc:Choice Requires="p14">
      <p:transition spd="slow" p14:dur="2000" advTm="2000">
        <p14:prism isContent="1"/>
      </p:transition>
    </mc:Choice>
    <mc:Fallback xmlns="">
      <p:transition spd="slow" advTm="2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osing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Not about the box"/>
          <p:cNvSpPr txBox="1"/>
          <p:nvPr/>
        </p:nvSpPr>
        <p:spPr>
          <a:xfrm>
            <a:off x="2714465" y="357904"/>
            <a:ext cx="6763070" cy="769441"/>
          </a:xfrm>
          <a:prstGeom prst="rect">
            <a:avLst/>
          </a:prstGeom>
          <a:noFill/>
        </p:spPr>
        <p:txBody>
          <a:bodyPr wrap="none" rtlCol="0">
            <a:spAutoFit/>
          </a:bodyPr>
          <a:lstStyle/>
          <a:p>
            <a:r>
              <a:rPr lang="en-US" sz="4400" spc="200" dirty="0" smtClean="0">
                <a:latin typeface="+mj-lt"/>
              </a:rPr>
              <a:t>IT’S NOT ABOUT THE BOX.</a:t>
            </a:r>
            <a:endParaRPr lang="en-US" sz="4400" spc="200" dirty="0">
              <a:latin typeface="+mj-lt"/>
            </a:endParaRPr>
          </a:p>
        </p:txBody>
      </p:sp>
      <p:sp>
        <p:nvSpPr>
          <p:cNvPr id="5" name="Better than ever"/>
          <p:cNvSpPr/>
          <p:nvPr/>
        </p:nvSpPr>
        <p:spPr>
          <a:xfrm>
            <a:off x="499307" y="2075450"/>
            <a:ext cx="11193385" cy="769441"/>
          </a:xfrm>
          <a:prstGeom prst="rect">
            <a:avLst/>
          </a:prstGeom>
        </p:spPr>
        <p:txBody>
          <a:bodyPr wrap="none">
            <a:spAutoFit/>
          </a:bodyPr>
          <a:lstStyle/>
          <a:p>
            <a:r>
              <a:rPr lang="en-US" sz="4400" spc="200" dirty="0">
                <a:solidFill>
                  <a:schemeClr val="accent1"/>
                </a:solidFill>
                <a:latin typeface="+mj-lt"/>
              </a:rPr>
              <a:t>SO THE BOX HAS TO BE BETTER THAN EVER.</a:t>
            </a:r>
          </a:p>
        </p:txBody>
      </p:sp>
    </p:spTree>
    <p:extLst/>
  </p:cSld>
  <p:clrMapOvr>
    <a:masterClrMapping/>
  </p:clrMapOvr>
  <mc:AlternateContent xmlns:mc="http://schemas.openxmlformats.org/markup-compatibility/2006" xmlns:p14="http://schemas.microsoft.com/office/powerpoint/2010/main">
    <mc:Choice Requires="p14">
      <p:transition spd="slow" p14:dur="120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8" fill="hold"/>
                                        <p:tgtEl>
                                          <p:spTgt spid="2"/>
                                        </p:tgtEl>
                                      </p:cBhvr>
                                    </p:cmd>
                                  </p:childTnLst>
                                </p:cTn>
                              </p:par>
                              <p:par>
                                <p:cTn id="7" presetID="22" presetClass="entr" presetSubtype="8" fill="hold" grpId="0" nodeType="withEffect">
                                  <p:stCondLst>
                                    <p:cond delay="2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1500"/>
                                        <p:tgtEl>
                                          <p:spTgt spid="4"/>
                                        </p:tgtEl>
                                      </p:cBhvr>
                                    </p:animEffect>
                                  </p:childTnLst>
                                </p:cTn>
                              </p:par>
                              <p:par>
                                <p:cTn id="10" presetID="10" presetClass="exit" presetSubtype="0" fill="hold" nodeType="withEffect">
                                  <p:stCondLst>
                                    <p:cond delay="3000"/>
                                  </p:stCondLst>
                                  <p:childTnLst>
                                    <p:animEffect transition="out" filter="fade">
                                      <p:cBhvr>
                                        <p:cTn id="11" dur="1000"/>
                                        <p:tgtEl>
                                          <p:spTgt spid="2"/>
                                        </p:tgtEl>
                                      </p:cBhvr>
                                    </p:animEffect>
                                    <p:set>
                                      <p:cBhvr>
                                        <p:cTn id="12" dur="1" fill="hold">
                                          <p:stCondLst>
                                            <p:cond delay="999"/>
                                          </p:stCondLst>
                                        </p:cTn>
                                        <p:tgtEl>
                                          <p:spTgt spid="2"/>
                                        </p:tgtEl>
                                        <p:attrNameLst>
                                          <p:attrName>style.visibility</p:attrName>
                                        </p:attrNameLst>
                                      </p:cBhvr>
                                      <p:to>
                                        <p:strVal val="hidden"/>
                                      </p:to>
                                    </p:set>
                                    <p:cmd type="call" cmd="stop">
                                      <p:cBhvr>
                                        <p:cTn id="13" dur="1">
                                          <p:stCondLst>
                                            <p:cond delay="999"/>
                                          </p:stCondLst>
                                        </p:cTn>
                                        <p:tgtEl>
                                          <p:spTgt spid="2"/>
                                        </p:tgtEl>
                                      </p:cBhvr>
                                    </p:cmd>
                                  </p:childTnLst>
                                </p:cTn>
                              </p:par>
                            </p:childTnLst>
                          </p:cTn>
                        </p:par>
                        <p:par>
                          <p:cTn id="14" fill="hold">
                            <p:stCondLst>
                              <p:cond delay="4000"/>
                            </p:stCondLst>
                            <p:childTnLst>
                              <p:par>
                                <p:cTn id="15" presetID="10" presetClass="exit" presetSubtype="0" fill="hold" grpId="1" nodeType="afterEffect">
                                  <p:stCondLst>
                                    <p:cond delay="1000"/>
                                  </p:stCondLst>
                                  <p:childTnLst>
                                    <p:animEffect transition="out" filter="fade">
                                      <p:cBhvr>
                                        <p:cTn id="16" dur="1000"/>
                                        <p:tgtEl>
                                          <p:spTgt spid="4"/>
                                        </p:tgtEl>
                                      </p:cBhvr>
                                    </p:animEffect>
                                    <p:set>
                                      <p:cBhvr>
                                        <p:cTn id="17" dur="1" fill="hold">
                                          <p:stCondLst>
                                            <p:cond delay="999"/>
                                          </p:stCondLst>
                                        </p:cTn>
                                        <p:tgtEl>
                                          <p:spTgt spid="4"/>
                                        </p:tgtEl>
                                        <p:attrNameLst>
                                          <p:attrName>style.visibility</p:attrName>
                                        </p:attrNameLst>
                                      </p:cBhvr>
                                      <p:to>
                                        <p:strVal val="hidden"/>
                                      </p:to>
                                    </p:set>
                                  </p:childTnLst>
                                </p:cTn>
                              </p:par>
                            </p:childTnLst>
                          </p:cTn>
                        </p:par>
                        <p:par>
                          <p:cTn id="18" fill="hold">
                            <p:stCondLst>
                              <p:cond delay="6000"/>
                            </p:stCondLst>
                            <p:childTnLst>
                              <p:par>
                                <p:cTn id="19" presetID="10" presetClass="entr" presetSubtype="0" fill="hold" grpId="0" nodeType="after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childTnLst>
        </p:cTn>
      </p:par>
    </p:tnLst>
    <p:bldLst>
      <p:bldP spid="4" grpId="0"/>
      <p:bldP spid="4" grpId="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35710381"/>
              </p:ext>
            </p:extLst>
          </p:nvPr>
        </p:nvGraphicFramePr>
        <p:xfrm>
          <a:off x="2224088" y="1697038"/>
          <a:ext cx="7910512" cy="4646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94CC7646-A3C1-4369-BBA0-4B16B4A0842E}" type="slidenum">
              <a:rPr lang="en-US" smtClean="0"/>
              <a:pPr/>
              <a:t>2</a:t>
            </a:fld>
            <a:endParaRPr lang="en-US"/>
          </a:p>
        </p:txBody>
      </p:sp>
    </p:spTree>
    <p:extLst>
      <p:ext uri="{BB962C8B-B14F-4D97-AF65-F5344CB8AC3E}">
        <p14:creationId xmlns:p14="http://schemas.microsoft.com/office/powerpoint/2010/main" val="2798050735"/>
      </p:ext>
    </p:extLst>
  </p:cSld>
  <p:clrMapOvr>
    <a:masterClrMapping/>
  </p:clrMapOvr>
  <mc:AlternateContent xmlns:mc="http://schemas.openxmlformats.org/markup-compatibility/2006" xmlns:p14="http://schemas.microsoft.com/office/powerpoint/2010/main">
    <mc:Choice Requires="p14">
      <p:transition spd="slow" p14:dur="1600" advTm="10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4">
                                            <p:graphicEl>
                                              <a:dgm id="{E4B2A669-F130-4081-AE45-0968E6AEC289}"/>
                                            </p:graphicEl>
                                          </p:spTgt>
                                        </p:tgtEl>
                                        <p:attrNameLst>
                                          <p:attrName>style.visibility</p:attrName>
                                        </p:attrNameLst>
                                      </p:cBhvr>
                                      <p:to>
                                        <p:strVal val="visible"/>
                                      </p:to>
                                    </p:set>
                                    <p:animEffect transition="in" filter="wipe(left)">
                                      <p:cBhvr>
                                        <p:cTn id="7" dur="500"/>
                                        <p:tgtEl>
                                          <p:spTgt spid="4">
                                            <p:graphicEl>
                                              <a:dgm id="{E4B2A669-F130-4081-AE45-0968E6AEC289}"/>
                                            </p:graphicEl>
                                          </p:spTgt>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4">
                                            <p:graphicEl>
                                              <a:dgm id="{8291A912-9EEC-4AAB-9269-9FD285EFFB1E}"/>
                                            </p:graphicEl>
                                          </p:spTgt>
                                        </p:tgtEl>
                                        <p:attrNameLst>
                                          <p:attrName>style.visibility</p:attrName>
                                        </p:attrNameLst>
                                      </p:cBhvr>
                                      <p:to>
                                        <p:strVal val="visible"/>
                                      </p:to>
                                    </p:set>
                                    <p:animEffect transition="in" filter="wipe(left)">
                                      <p:cBhvr>
                                        <p:cTn id="11" dur="500"/>
                                        <p:tgtEl>
                                          <p:spTgt spid="4">
                                            <p:graphicEl>
                                              <a:dgm id="{8291A912-9EEC-4AAB-9269-9FD285EFFB1E}"/>
                                            </p:graphicEl>
                                          </p:spTgt>
                                        </p:tgtEl>
                                      </p:cBhvr>
                                    </p:animEffect>
                                  </p:childTnLst>
                                </p:cTn>
                              </p:par>
                            </p:childTnLst>
                          </p:cTn>
                        </p:par>
                        <p:par>
                          <p:cTn id="12" fill="hold">
                            <p:stCondLst>
                              <p:cond delay="2000"/>
                            </p:stCondLst>
                            <p:childTnLst>
                              <p:par>
                                <p:cTn id="13" presetID="22" presetClass="entr" presetSubtype="8" fill="hold" grpId="0" nodeType="afterEffect">
                                  <p:stCondLst>
                                    <p:cond delay="500"/>
                                  </p:stCondLst>
                                  <p:childTnLst>
                                    <p:set>
                                      <p:cBhvr>
                                        <p:cTn id="14" dur="1" fill="hold">
                                          <p:stCondLst>
                                            <p:cond delay="0"/>
                                          </p:stCondLst>
                                        </p:cTn>
                                        <p:tgtEl>
                                          <p:spTgt spid="4">
                                            <p:graphicEl>
                                              <a:dgm id="{906EF806-BF10-492F-8670-99A903630E7C}"/>
                                            </p:graphicEl>
                                          </p:spTgt>
                                        </p:tgtEl>
                                        <p:attrNameLst>
                                          <p:attrName>style.visibility</p:attrName>
                                        </p:attrNameLst>
                                      </p:cBhvr>
                                      <p:to>
                                        <p:strVal val="visible"/>
                                      </p:to>
                                    </p:set>
                                    <p:animEffect transition="in" filter="wipe(left)">
                                      <p:cBhvr>
                                        <p:cTn id="15" dur="500"/>
                                        <p:tgtEl>
                                          <p:spTgt spid="4">
                                            <p:graphicEl>
                                              <a:dgm id="{906EF806-BF10-492F-8670-99A903630E7C}"/>
                                            </p:graphicEl>
                                          </p:spTgt>
                                        </p:tgtEl>
                                      </p:cBhvr>
                                    </p:animEffect>
                                  </p:childTnLst>
                                </p:cTn>
                              </p:par>
                            </p:childTnLst>
                          </p:cTn>
                        </p:par>
                        <p:par>
                          <p:cTn id="16" fill="hold">
                            <p:stCondLst>
                              <p:cond delay="3000"/>
                            </p:stCondLst>
                            <p:childTnLst>
                              <p:par>
                                <p:cTn id="17" presetID="22" presetClass="entr" presetSubtype="8" fill="hold" grpId="0" nodeType="afterEffect">
                                  <p:stCondLst>
                                    <p:cond delay="500"/>
                                  </p:stCondLst>
                                  <p:childTnLst>
                                    <p:set>
                                      <p:cBhvr>
                                        <p:cTn id="18" dur="1" fill="hold">
                                          <p:stCondLst>
                                            <p:cond delay="0"/>
                                          </p:stCondLst>
                                        </p:cTn>
                                        <p:tgtEl>
                                          <p:spTgt spid="4">
                                            <p:graphicEl>
                                              <a:dgm id="{8D7E0E68-4209-43FB-A1B2-259C10FD39C9}"/>
                                            </p:graphicEl>
                                          </p:spTgt>
                                        </p:tgtEl>
                                        <p:attrNameLst>
                                          <p:attrName>style.visibility</p:attrName>
                                        </p:attrNameLst>
                                      </p:cBhvr>
                                      <p:to>
                                        <p:strVal val="visible"/>
                                      </p:to>
                                    </p:set>
                                    <p:animEffect transition="in" filter="wipe(left)">
                                      <p:cBhvr>
                                        <p:cTn id="19" dur="500"/>
                                        <p:tgtEl>
                                          <p:spTgt spid="4">
                                            <p:graphicEl>
                                              <a:dgm id="{8D7E0E68-4209-43FB-A1B2-259C10FD39C9}"/>
                                            </p:graphicEl>
                                          </p:spTgt>
                                        </p:tgtEl>
                                      </p:cBhvr>
                                    </p:animEffect>
                                  </p:childTnLst>
                                </p:cTn>
                              </p:par>
                            </p:childTnLst>
                          </p:cTn>
                        </p:par>
                        <p:par>
                          <p:cTn id="20" fill="hold">
                            <p:stCondLst>
                              <p:cond delay="4000"/>
                            </p:stCondLst>
                            <p:childTnLst>
                              <p:par>
                                <p:cTn id="21" presetID="22" presetClass="entr" presetSubtype="8" fill="hold" grpId="0" nodeType="afterEffect">
                                  <p:stCondLst>
                                    <p:cond delay="500"/>
                                  </p:stCondLst>
                                  <p:childTnLst>
                                    <p:set>
                                      <p:cBhvr>
                                        <p:cTn id="22" dur="1" fill="hold">
                                          <p:stCondLst>
                                            <p:cond delay="0"/>
                                          </p:stCondLst>
                                        </p:cTn>
                                        <p:tgtEl>
                                          <p:spTgt spid="4">
                                            <p:graphicEl>
                                              <a:dgm id="{A360041F-8911-43A0-B758-FCD32E80C9EF}"/>
                                            </p:graphicEl>
                                          </p:spTgt>
                                        </p:tgtEl>
                                        <p:attrNameLst>
                                          <p:attrName>style.visibility</p:attrName>
                                        </p:attrNameLst>
                                      </p:cBhvr>
                                      <p:to>
                                        <p:strVal val="visible"/>
                                      </p:to>
                                    </p:set>
                                    <p:animEffect transition="in" filter="wipe(left)">
                                      <p:cBhvr>
                                        <p:cTn id="23" dur="500"/>
                                        <p:tgtEl>
                                          <p:spTgt spid="4">
                                            <p:graphicEl>
                                              <a:dgm id="{A360041F-8911-43A0-B758-FCD32E80C9EF}"/>
                                            </p:graphicEl>
                                          </p:spTgt>
                                        </p:tgtEl>
                                      </p:cBhvr>
                                    </p:animEffect>
                                  </p:childTnLst>
                                </p:cTn>
                              </p:par>
                            </p:childTnLst>
                          </p:cTn>
                        </p:par>
                        <p:par>
                          <p:cTn id="24" fill="hold">
                            <p:stCondLst>
                              <p:cond delay="5000"/>
                            </p:stCondLst>
                            <p:childTnLst>
                              <p:par>
                                <p:cTn id="25" presetID="22" presetClass="entr" presetSubtype="8" fill="hold" grpId="0" nodeType="afterEffect">
                                  <p:stCondLst>
                                    <p:cond delay="500"/>
                                  </p:stCondLst>
                                  <p:childTnLst>
                                    <p:set>
                                      <p:cBhvr>
                                        <p:cTn id="26" dur="1" fill="hold">
                                          <p:stCondLst>
                                            <p:cond delay="0"/>
                                          </p:stCondLst>
                                        </p:cTn>
                                        <p:tgtEl>
                                          <p:spTgt spid="4">
                                            <p:graphicEl>
                                              <a:dgm id="{4E52F038-2B3F-4847-B3B8-E439BE2FCC40}"/>
                                            </p:graphicEl>
                                          </p:spTgt>
                                        </p:tgtEl>
                                        <p:attrNameLst>
                                          <p:attrName>style.visibility</p:attrName>
                                        </p:attrNameLst>
                                      </p:cBhvr>
                                      <p:to>
                                        <p:strVal val="visible"/>
                                      </p:to>
                                    </p:set>
                                    <p:animEffect transition="in" filter="wipe(left)">
                                      <p:cBhvr>
                                        <p:cTn id="27" dur="500"/>
                                        <p:tgtEl>
                                          <p:spTgt spid="4">
                                            <p:graphicEl>
                                              <a:dgm id="{4E52F038-2B3F-4847-B3B8-E439BE2FCC40}"/>
                                            </p:graphicEl>
                                          </p:spTgt>
                                        </p:tgtEl>
                                      </p:cBhvr>
                                    </p:animEffect>
                                  </p:childTnLst>
                                </p:cTn>
                              </p:par>
                            </p:childTnLst>
                          </p:cTn>
                        </p:par>
                        <p:par>
                          <p:cTn id="28" fill="hold">
                            <p:stCondLst>
                              <p:cond delay="6000"/>
                            </p:stCondLst>
                            <p:childTnLst>
                              <p:par>
                                <p:cTn id="29" presetID="22" presetClass="entr" presetSubtype="8" fill="hold" grpId="0" nodeType="afterEffect">
                                  <p:stCondLst>
                                    <p:cond delay="500"/>
                                  </p:stCondLst>
                                  <p:childTnLst>
                                    <p:set>
                                      <p:cBhvr>
                                        <p:cTn id="30" dur="1" fill="hold">
                                          <p:stCondLst>
                                            <p:cond delay="0"/>
                                          </p:stCondLst>
                                        </p:cTn>
                                        <p:tgtEl>
                                          <p:spTgt spid="4">
                                            <p:graphicEl>
                                              <a:dgm id="{E9155F8E-28DF-4A47-AE3D-F116DFAF6DD0}"/>
                                            </p:graphicEl>
                                          </p:spTgt>
                                        </p:tgtEl>
                                        <p:attrNameLst>
                                          <p:attrName>style.visibility</p:attrName>
                                        </p:attrNameLst>
                                      </p:cBhvr>
                                      <p:to>
                                        <p:strVal val="visible"/>
                                      </p:to>
                                    </p:set>
                                    <p:animEffect transition="in" filter="wipe(left)">
                                      <p:cBhvr>
                                        <p:cTn id="31" dur="500"/>
                                        <p:tgtEl>
                                          <p:spTgt spid="4">
                                            <p:graphicEl>
                                              <a:dgm id="{E9155F8E-28DF-4A47-AE3D-F116DFAF6DD0}"/>
                                            </p:graphicEl>
                                          </p:spTgt>
                                        </p:tgtEl>
                                      </p:cBhvr>
                                    </p:animEffect>
                                  </p:childTnLst>
                                </p:cTn>
                              </p:par>
                            </p:childTnLst>
                          </p:cTn>
                        </p:par>
                        <p:par>
                          <p:cTn id="32" fill="hold">
                            <p:stCondLst>
                              <p:cond delay="7000"/>
                            </p:stCondLst>
                            <p:childTnLst>
                              <p:par>
                                <p:cTn id="33" presetID="22" presetClass="entr" presetSubtype="8" fill="hold" grpId="0" nodeType="afterEffect">
                                  <p:stCondLst>
                                    <p:cond delay="500"/>
                                  </p:stCondLst>
                                  <p:childTnLst>
                                    <p:set>
                                      <p:cBhvr>
                                        <p:cTn id="34" dur="1" fill="hold">
                                          <p:stCondLst>
                                            <p:cond delay="0"/>
                                          </p:stCondLst>
                                        </p:cTn>
                                        <p:tgtEl>
                                          <p:spTgt spid="4">
                                            <p:graphicEl>
                                              <a:dgm id="{E772AF3F-FE56-47BD-A5E4-38C2047B9348}"/>
                                            </p:graphicEl>
                                          </p:spTgt>
                                        </p:tgtEl>
                                        <p:attrNameLst>
                                          <p:attrName>style.visibility</p:attrName>
                                        </p:attrNameLst>
                                      </p:cBhvr>
                                      <p:to>
                                        <p:strVal val="visible"/>
                                      </p:to>
                                    </p:set>
                                    <p:animEffect transition="in" filter="wipe(left)">
                                      <p:cBhvr>
                                        <p:cTn id="35" dur="500"/>
                                        <p:tgtEl>
                                          <p:spTgt spid="4">
                                            <p:graphicEl>
                                              <a:dgm id="{E772AF3F-FE56-47BD-A5E4-38C2047B93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scope</a:t>
            </a:r>
            <a:endParaRPr lang="en-US" dirty="0"/>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2639245141"/>
              </p:ext>
            </p:extLst>
          </p:nvPr>
        </p:nvGraphicFramePr>
        <p:xfrm>
          <a:off x="2224088" y="1697038"/>
          <a:ext cx="7910512" cy="4646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94CC7646-A3C1-4369-BBA0-4B16B4A0842E}" type="slidenum">
              <a:rPr lang="en-US" smtClean="0"/>
              <a:pPr/>
              <a:t>3</a:t>
            </a:fld>
            <a:endParaRPr lang="en-US"/>
          </a:p>
        </p:txBody>
      </p:sp>
    </p:spTree>
    <p:extLst>
      <p:ext uri="{BB962C8B-B14F-4D97-AF65-F5344CB8AC3E}">
        <p14:creationId xmlns:p14="http://schemas.microsoft.com/office/powerpoint/2010/main" val="470918074"/>
      </p:ext>
    </p:extLst>
  </p:cSld>
  <p:clrMapOvr>
    <a:masterClrMapping/>
  </p:clrMapOvr>
  <mc:AlternateContent xmlns:mc="http://schemas.openxmlformats.org/markup-compatibility/2006" xmlns:p14="http://schemas.microsoft.com/office/powerpoint/2010/main">
    <mc:Choice Requires="p14">
      <p:transition spd="slow" p14:dur="1600" advTm="8000">
        <p14:conveyor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9">
                                            <p:graphicEl>
                                              <a:dgm id="{B3989165-D8E5-4E21-9E10-78019842AD40}"/>
                                            </p:graphicEl>
                                          </p:spTgt>
                                        </p:tgtEl>
                                        <p:attrNameLst>
                                          <p:attrName>style.visibility</p:attrName>
                                        </p:attrNameLst>
                                      </p:cBhvr>
                                      <p:to>
                                        <p:strVal val="visible"/>
                                      </p:to>
                                    </p:set>
                                    <p:animEffect transition="in" filter="wipe(left)">
                                      <p:cBhvr>
                                        <p:cTn id="7" dur="750"/>
                                        <p:tgtEl>
                                          <p:spTgt spid="9">
                                            <p:graphicEl>
                                              <a:dgm id="{B3989165-D8E5-4E21-9E10-78019842AD40}"/>
                                            </p:graphicEl>
                                          </p:spTgt>
                                        </p:tgtEl>
                                      </p:cBhvr>
                                    </p:animEffect>
                                  </p:childTnLst>
                                </p:cTn>
                              </p:par>
                            </p:childTnLst>
                          </p:cTn>
                        </p:par>
                        <p:par>
                          <p:cTn id="8" fill="hold">
                            <p:stCondLst>
                              <p:cond delay="1250"/>
                            </p:stCondLst>
                            <p:childTnLst>
                              <p:par>
                                <p:cTn id="9" presetID="22" presetClass="entr" presetSubtype="8" fill="hold" grpId="0" nodeType="afterEffect">
                                  <p:stCondLst>
                                    <p:cond delay="500"/>
                                  </p:stCondLst>
                                  <p:childTnLst>
                                    <p:set>
                                      <p:cBhvr>
                                        <p:cTn id="10" dur="1" fill="hold">
                                          <p:stCondLst>
                                            <p:cond delay="0"/>
                                          </p:stCondLst>
                                        </p:cTn>
                                        <p:tgtEl>
                                          <p:spTgt spid="9">
                                            <p:graphicEl>
                                              <a:dgm id="{33742EC3-2472-4AD7-8094-46E1F9F1EE37}"/>
                                            </p:graphicEl>
                                          </p:spTgt>
                                        </p:tgtEl>
                                        <p:attrNameLst>
                                          <p:attrName>style.visibility</p:attrName>
                                        </p:attrNameLst>
                                      </p:cBhvr>
                                      <p:to>
                                        <p:strVal val="visible"/>
                                      </p:to>
                                    </p:set>
                                    <p:animEffect transition="in" filter="wipe(left)">
                                      <p:cBhvr>
                                        <p:cTn id="11" dur="750"/>
                                        <p:tgtEl>
                                          <p:spTgt spid="9">
                                            <p:graphicEl>
                                              <a:dgm id="{33742EC3-2472-4AD7-8094-46E1F9F1EE37}"/>
                                            </p:graphicEl>
                                          </p:spTgt>
                                        </p:tgtEl>
                                      </p:cBhvr>
                                    </p:animEffect>
                                  </p:childTnLst>
                                </p:cTn>
                              </p:par>
                            </p:childTnLst>
                          </p:cTn>
                        </p:par>
                        <p:par>
                          <p:cTn id="12" fill="hold">
                            <p:stCondLst>
                              <p:cond delay="2500"/>
                            </p:stCondLst>
                            <p:childTnLst>
                              <p:par>
                                <p:cTn id="13" presetID="22" presetClass="entr" presetSubtype="8" fill="hold" grpId="0" nodeType="afterEffect">
                                  <p:stCondLst>
                                    <p:cond delay="500"/>
                                  </p:stCondLst>
                                  <p:childTnLst>
                                    <p:set>
                                      <p:cBhvr>
                                        <p:cTn id="14" dur="1" fill="hold">
                                          <p:stCondLst>
                                            <p:cond delay="0"/>
                                          </p:stCondLst>
                                        </p:cTn>
                                        <p:tgtEl>
                                          <p:spTgt spid="9">
                                            <p:graphicEl>
                                              <a:dgm id="{1F91243F-9A32-422F-8C9A-4D9E06D7F530}"/>
                                            </p:graphicEl>
                                          </p:spTgt>
                                        </p:tgtEl>
                                        <p:attrNameLst>
                                          <p:attrName>style.visibility</p:attrName>
                                        </p:attrNameLst>
                                      </p:cBhvr>
                                      <p:to>
                                        <p:strVal val="visible"/>
                                      </p:to>
                                    </p:set>
                                    <p:animEffect transition="in" filter="wipe(left)">
                                      <p:cBhvr>
                                        <p:cTn id="15" dur="750"/>
                                        <p:tgtEl>
                                          <p:spTgt spid="9">
                                            <p:graphicEl>
                                              <a:dgm id="{1F91243F-9A32-422F-8C9A-4D9E06D7F530}"/>
                                            </p:graphicEl>
                                          </p:spTgt>
                                        </p:tgtEl>
                                      </p:cBhvr>
                                    </p:animEffect>
                                  </p:childTnLst>
                                </p:cTn>
                              </p:par>
                            </p:childTnLst>
                          </p:cTn>
                        </p:par>
                        <p:par>
                          <p:cTn id="16" fill="hold">
                            <p:stCondLst>
                              <p:cond delay="3750"/>
                            </p:stCondLst>
                            <p:childTnLst>
                              <p:par>
                                <p:cTn id="17" presetID="22" presetClass="entr" presetSubtype="8" fill="hold" grpId="0" nodeType="afterEffect">
                                  <p:stCondLst>
                                    <p:cond delay="500"/>
                                  </p:stCondLst>
                                  <p:childTnLst>
                                    <p:set>
                                      <p:cBhvr>
                                        <p:cTn id="18" dur="1" fill="hold">
                                          <p:stCondLst>
                                            <p:cond delay="0"/>
                                          </p:stCondLst>
                                        </p:cTn>
                                        <p:tgtEl>
                                          <p:spTgt spid="9">
                                            <p:graphicEl>
                                              <a:dgm id="{EC69EBDC-E4E9-45A4-BA5F-06D1C0D0A683}"/>
                                            </p:graphicEl>
                                          </p:spTgt>
                                        </p:tgtEl>
                                        <p:attrNameLst>
                                          <p:attrName>style.visibility</p:attrName>
                                        </p:attrNameLst>
                                      </p:cBhvr>
                                      <p:to>
                                        <p:strVal val="visible"/>
                                      </p:to>
                                    </p:set>
                                    <p:animEffect transition="in" filter="wipe(left)">
                                      <p:cBhvr>
                                        <p:cTn id="19" dur="750"/>
                                        <p:tgtEl>
                                          <p:spTgt spid="9">
                                            <p:graphicEl>
                                              <a:dgm id="{EC69EBDC-E4E9-45A4-BA5F-06D1C0D0A683}"/>
                                            </p:graphicEl>
                                          </p:spTgt>
                                        </p:tgtEl>
                                      </p:cBhvr>
                                    </p:animEffect>
                                  </p:childTnLst>
                                </p:cTn>
                              </p:par>
                            </p:childTnLst>
                          </p:cTn>
                        </p:par>
                        <p:par>
                          <p:cTn id="20" fill="hold">
                            <p:stCondLst>
                              <p:cond delay="5000"/>
                            </p:stCondLst>
                            <p:childTnLst>
                              <p:par>
                                <p:cTn id="21" presetID="22" presetClass="entr" presetSubtype="8" fill="hold" grpId="0" nodeType="afterEffect">
                                  <p:stCondLst>
                                    <p:cond delay="500"/>
                                  </p:stCondLst>
                                  <p:childTnLst>
                                    <p:set>
                                      <p:cBhvr>
                                        <p:cTn id="22" dur="1" fill="hold">
                                          <p:stCondLst>
                                            <p:cond delay="0"/>
                                          </p:stCondLst>
                                        </p:cTn>
                                        <p:tgtEl>
                                          <p:spTgt spid="9">
                                            <p:graphicEl>
                                              <a:dgm id="{3CD35E66-F73B-4B00-ACC5-4AB913DF9E13}"/>
                                            </p:graphicEl>
                                          </p:spTgt>
                                        </p:tgtEl>
                                        <p:attrNameLst>
                                          <p:attrName>style.visibility</p:attrName>
                                        </p:attrNameLst>
                                      </p:cBhvr>
                                      <p:to>
                                        <p:strVal val="visible"/>
                                      </p:to>
                                    </p:set>
                                    <p:animEffect transition="in" filter="wipe(left)">
                                      <p:cBhvr>
                                        <p:cTn id="23" dur="750"/>
                                        <p:tgtEl>
                                          <p:spTgt spid="9">
                                            <p:graphicEl>
                                              <a:dgm id="{3CD35E66-F73B-4B00-ACC5-4AB913DF9E13}"/>
                                            </p:graphicEl>
                                          </p:spTgt>
                                        </p:tgtEl>
                                      </p:cBhvr>
                                    </p:animEffect>
                                  </p:childTnLst>
                                </p:cTn>
                              </p:par>
                            </p:childTnLst>
                          </p:cTn>
                        </p:par>
                        <p:par>
                          <p:cTn id="24" fill="hold">
                            <p:stCondLst>
                              <p:cond delay="6250"/>
                            </p:stCondLst>
                            <p:childTnLst>
                              <p:par>
                                <p:cTn id="25" presetID="22" presetClass="entr" presetSubtype="8" fill="hold" grpId="0" nodeType="afterEffect">
                                  <p:stCondLst>
                                    <p:cond delay="500"/>
                                  </p:stCondLst>
                                  <p:childTnLst>
                                    <p:set>
                                      <p:cBhvr>
                                        <p:cTn id="26" dur="1" fill="hold">
                                          <p:stCondLst>
                                            <p:cond delay="0"/>
                                          </p:stCondLst>
                                        </p:cTn>
                                        <p:tgtEl>
                                          <p:spTgt spid="9">
                                            <p:graphicEl>
                                              <a:dgm id="{BB600463-65BA-400E-850B-845768327B9D}"/>
                                            </p:graphicEl>
                                          </p:spTgt>
                                        </p:tgtEl>
                                        <p:attrNameLst>
                                          <p:attrName>style.visibility</p:attrName>
                                        </p:attrNameLst>
                                      </p:cBhvr>
                                      <p:to>
                                        <p:strVal val="visible"/>
                                      </p:to>
                                    </p:set>
                                    <p:animEffect transition="in" filter="wipe(left)">
                                      <p:cBhvr>
                                        <p:cTn id="27" dur="750"/>
                                        <p:tgtEl>
                                          <p:spTgt spid="9">
                                            <p:graphicEl>
                                              <a:dgm id="{BB600463-65BA-400E-850B-845768327B9D}"/>
                                            </p:graphicEl>
                                          </p:spTgt>
                                        </p:tgtEl>
                                      </p:cBhvr>
                                    </p:animEffect>
                                  </p:childTnLst>
                                </p:cTn>
                              </p:par>
                            </p:childTnLst>
                          </p:cTn>
                        </p:par>
                        <p:par>
                          <p:cTn id="28" fill="hold">
                            <p:stCondLst>
                              <p:cond delay="7500"/>
                            </p:stCondLst>
                            <p:childTnLst>
                              <p:par>
                                <p:cTn id="29" presetID="22" presetClass="entr" presetSubtype="8" fill="hold" grpId="0" nodeType="afterEffect">
                                  <p:stCondLst>
                                    <p:cond delay="500"/>
                                  </p:stCondLst>
                                  <p:childTnLst>
                                    <p:set>
                                      <p:cBhvr>
                                        <p:cTn id="30" dur="1" fill="hold">
                                          <p:stCondLst>
                                            <p:cond delay="0"/>
                                          </p:stCondLst>
                                        </p:cTn>
                                        <p:tgtEl>
                                          <p:spTgt spid="9">
                                            <p:graphicEl>
                                              <a:dgm id="{97CDD4A3-25E1-4F9D-9AC7-5FDA31B111AD}"/>
                                            </p:graphicEl>
                                          </p:spTgt>
                                        </p:tgtEl>
                                        <p:attrNameLst>
                                          <p:attrName>style.visibility</p:attrName>
                                        </p:attrNameLst>
                                      </p:cBhvr>
                                      <p:to>
                                        <p:strVal val="visible"/>
                                      </p:to>
                                    </p:set>
                                    <p:animEffect transition="in" filter="wipe(left)">
                                      <p:cBhvr>
                                        <p:cTn id="31" dur="750"/>
                                        <p:tgtEl>
                                          <p:spTgt spid="9">
                                            <p:graphicEl>
                                              <a:dgm id="{97CDD4A3-25E1-4F9D-9AC7-5FDA31B111AD}"/>
                                            </p:graphicEl>
                                          </p:spTgt>
                                        </p:tgtEl>
                                      </p:cBhvr>
                                    </p:animEffect>
                                  </p:childTnLst>
                                </p:cTn>
                              </p:par>
                            </p:childTnLst>
                          </p:cTn>
                        </p:par>
                        <p:par>
                          <p:cTn id="32" fill="hold">
                            <p:stCondLst>
                              <p:cond delay="8750"/>
                            </p:stCondLst>
                            <p:childTnLst>
                              <p:par>
                                <p:cTn id="33" presetID="22" presetClass="entr" presetSubtype="8" fill="hold" grpId="0" nodeType="afterEffect">
                                  <p:stCondLst>
                                    <p:cond delay="500"/>
                                  </p:stCondLst>
                                  <p:childTnLst>
                                    <p:set>
                                      <p:cBhvr>
                                        <p:cTn id="34" dur="1" fill="hold">
                                          <p:stCondLst>
                                            <p:cond delay="0"/>
                                          </p:stCondLst>
                                        </p:cTn>
                                        <p:tgtEl>
                                          <p:spTgt spid="9">
                                            <p:graphicEl>
                                              <a:dgm id="{AFD1231E-5014-4F89-9D94-62BA99EBA423}"/>
                                            </p:graphicEl>
                                          </p:spTgt>
                                        </p:tgtEl>
                                        <p:attrNameLst>
                                          <p:attrName>style.visibility</p:attrName>
                                        </p:attrNameLst>
                                      </p:cBhvr>
                                      <p:to>
                                        <p:strVal val="visible"/>
                                      </p:to>
                                    </p:set>
                                    <p:animEffect transition="in" filter="wipe(left)">
                                      <p:cBhvr>
                                        <p:cTn id="35" dur="750"/>
                                        <p:tgtEl>
                                          <p:spTgt spid="9">
                                            <p:graphicEl>
                                              <a:dgm id="{AFD1231E-5014-4F89-9D94-62BA99EBA4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Emotional Connection</a:t>
            </a:r>
            <a:endParaRPr lang="en-US" dirty="0"/>
          </a:p>
        </p:txBody>
      </p:sp>
      <p:sp>
        <p:nvSpPr>
          <p:cNvPr id="3" name="Content Placeholder 2"/>
          <p:cNvSpPr>
            <a:spLocks noGrp="1"/>
          </p:cNvSpPr>
          <p:nvPr>
            <p:ph idx="1"/>
          </p:nvPr>
        </p:nvSpPr>
        <p:spPr/>
        <p:txBody>
          <a:bodyPr/>
          <a:lstStyle/>
          <a:p>
            <a:pPr lvl="1"/>
            <a:r>
              <a:rPr lang="en-US" dirty="0" smtClean="0"/>
              <a:t>Emotional connection </a:t>
            </a:r>
            <a:r>
              <a:rPr lang="en-US" smtClean="0"/>
              <a:t>is key </a:t>
            </a:r>
            <a:endParaRPr lang="en-US" dirty="0" smtClean="0"/>
          </a:p>
          <a:p>
            <a:r>
              <a:rPr lang="en-US" dirty="0" smtClean="0"/>
              <a:t>The right connection inspires brand loyalty</a:t>
            </a:r>
          </a:p>
          <a:p>
            <a:pPr lvl="1"/>
            <a:r>
              <a:rPr lang="en-US" dirty="0" smtClean="0"/>
              <a:t>It’s time to break new ground</a:t>
            </a:r>
          </a:p>
          <a:p>
            <a:endParaRPr lang="en-US" dirty="0"/>
          </a:p>
        </p:txBody>
      </p:sp>
      <p:sp>
        <p:nvSpPr>
          <p:cNvPr id="5" name="Slide Number Placeholder 4"/>
          <p:cNvSpPr>
            <a:spLocks noGrp="1"/>
          </p:cNvSpPr>
          <p:nvPr>
            <p:ph type="sldNum" sz="quarter" idx="12"/>
          </p:nvPr>
        </p:nvSpPr>
        <p:spPr/>
        <p:txBody>
          <a:bodyPr/>
          <a:lstStyle/>
          <a:p>
            <a:fld id="{94CC7646-A3C1-4369-BBA0-4B16B4A0842E}" type="slidenum">
              <a:rPr lang="en-US" smtClean="0"/>
              <a:pPr/>
              <a:t>4</a:t>
            </a:fld>
            <a:endParaRPr lang="en-US"/>
          </a:p>
        </p:txBody>
      </p:sp>
      <p:pic>
        <p:nvPicPr>
          <p:cNvPr id="17" name="pic 4 before"/>
          <p:cNvPicPr>
            <a:picLocks noChangeAspect="1"/>
          </p:cNvPicPr>
          <p:nvPr/>
        </p:nvPicPr>
        <p:blipFill rotWithShape="1">
          <a:blip r:embed="rId3" cstate="print">
            <a:extLst>
              <a:ext uri="{28A0092B-C50C-407E-A947-70E740481C1C}">
                <a14:useLocalDpi xmlns:a14="http://schemas.microsoft.com/office/drawing/2010/main" val="0"/>
              </a:ext>
            </a:extLst>
          </a:blip>
          <a:srcRect l="75914" t="80804"/>
          <a:stretch/>
        </p:blipFill>
        <p:spPr>
          <a:xfrm>
            <a:off x="7498614" y="4449271"/>
            <a:ext cx="1514684" cy="1892808"/>
          </a:xfrm>
          <a:prstGeom prst="rect">
            <a:avLst/>
          </a:prstGeom>
        </p:spPr>
      </p:pic>
      <p:pic>
        <p:nvPicPr>
          <p:cNvPr id="26" name="pic 3 before"/>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l="50862" t="80038" r="25622" b="-19"/>
          <a:stretch/>
        </p:blipFill>
        <p:spPr>
          <a:xfrm>
            <a:off x="6076544" y="4449057"/>
            <a:ext cx="1422070" cy="1894593"/>
          </a:xfrm>
          <a:prstGeom prst="rect">
            <a:avLst/>
          </a:prstGeom>
          <a:effectLst/>
        </p:spPr>
      </p:pic>
      <p:pic>
        <p:nvPicPr>
          <p:cNvPr id="8" name="pic 2 before"/>
          <p:cNvPicPr>
            <a:picLocks noChangeAspect="1"/>
          </p:cNvPicPr>
          <p:nvPr/>
        </p:nvPicPr>
        <p:blipFill rotWithShape="1">
          <a:blip r:embed="rId3" cstate="print">
            <a:extLst>
              <a:ext uri="{28A0092B-C50C-407E-A947-70E740481C1C}">
                <a14:useLocalDpi xmlns:a14="http://schemas.microsoft.com/office/drawing/2010/main" val="0"/>
              </a:ext>
            </a:extLst>
          </a:blip>
          <a:srcRect t="20693" r="75265" b="60641"/>
          <a:stretch/>
        </p:blipFill>
        <p:spPr>
          <a:xfrm>
            <a:off x="4476974" y="4449057"/>
            <a:ext cx="1599570" cy="1892808"/>
          </a:xfrm>
          <a:prstGeom prst="rect">
            <a:avLst/>
          </a:prstGeom>
          <a:effectLst/>
        </p:spPr>
      </p:pic>
      <p:pic>
        <p:nvPicPr>
          <p:cNvPr id="29" name="pic 1 before"/>
          <p:cNvPicPr>
            <a:picLocks noChangeAspect="1"/>
          </p:cNvPicPr>
          <p:nvPr/>
        </p:nvPicPr>
        <p:blipFill rotWithShape="1">
          <a:blip r:embed="rId3" cstate="print">
            <a:extLst>
              <a:ext uri="{28A0092B-C50C-407E-A947-70E740481C1C}">
                <a14:useLocalDpi xmlns:a14="http://schemas.microsoft.com/office/drawing/2010/main" val="0"/>
              </a:ext>
            </a:extLst>
          </a:blip>
          <a:srcRect t="80809" r="75322"/>
          <a:stretch/>
        </p:blipFill>
        <p:spPr>
          <a:xfrm>
            <a:off x="3000825" y="4449057"/>
            <a:ext cx="1552348" cy="1892808"/>
          </a:xfrm>
          <a:prstGeom prst="rect">
            <a:avLst/>
          </a:prstGeom>
          <a:effectLst/>
        </p:spPr>
      </p:pic>
    </p:spTree>
    <p:extLst>
      <p:ext uri="{BB962C8B-B14F-4D97-AF65-F5344CB8AC3E}">
        <p14:creationId xmlns:p14="http://schemas.microsoft.com/office/powerpoint/2010/main" val="371271989"/>
      </p:ext>
    </p:extLst>
  </p:cSld>
  <p:clrMapOvr>
    <a:masterClrMapping/>
  </p:clrMapOvr>
  <mc:AlternateContent xmlns:mc="http://schemas.openxmlformats.org/markup-compatibility/2006" xmlns:p14="http://schemas.microsoft.com/office/powerpoint/2010/main">
    <mc:Choice Requires="p14">
      <p:transition spd="slow" p14:dur="1200" advTm="12000">
        <p14:flip dir="r"/>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par>
                          <p:cTn id="8" fill="hold">
                            <p:stCondLst>
                              <p:cond delay="2000"/>
                            </p:stCondLst>
                            <p:childTnLst>
                              <p:par>
                                <p:cTn id="9" presetID="55"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1000" fill="hold"/>
                                        <p:tgtEl>
                                          <p:spTgt spid="29"/>
                                        </p:tgtEl>
                                        <p:attrNameLst>
                                          <p:attrName>ppt_w</p:attrName>
                                        </p:attrNameLst>
                                      </p:cBhvr>
                                      <p:tavLst>
                                        <p:tav tm="0">
                                          <p:val>
                                            <p:strVal val="#ppt_w*0.70"/>
                                          </p:val>
                                        </p:tav>
                                        <p:tav tm="100000">
                                          <p:val>
                                            <p:strVal val="#ppt_w"/>
                                          </p:val>
                                        </p:tav>
                                      </p:tavLst>
                                    </p:anim>
                                    <p:anim calcmode="lin" valueType="num">
                                      <p:cBhvr>
                                        <p:cTn id="12" dur="1000" fill="hold"/>
                                        <p:tgtEl>
                                          <p:spTgt spid="29"/>
                                        </p:tgtEl>
                                        <p:attrNameLst>
                                          <p:attrName>ppt_h</p:attrName>
                                        </p:attrNameLst>
                                      </p:cBhvr>
                                      <p:tavLst>
                                        <p:tav tm="0">
                                          <p:val>
                                            <p:strVal val="#ppt_h"/>
                                          </p:val>
                                        </p:tav>
                                        <p:tav tm="100000">
                                          <p:val>
                                            <p:strVal val="#ppt_h"/>
                                          </p:val>
                                        </p:tav>
                                      </p:tavLst>
                                    </p:anim>
                                    <p:animEffect transition="in" filter="fade">
                                      <p:cBhvr>
                                        <p:cTn id="13" dur="1000"/>
                                        <p:tgtEl>
                                          <p:spTgt spid="29"/>
                                        </p:tgtEl>
                                      </p:cBhvr>
                                    </p:animEffect>
                                  </p:childTnLst>
                                </p:cTn>
                              </p:par>
                            </p:childTnLst>
                          </p:cTn>
                        </p:par>
                        <p:par>
                          <p:cTn id="14" fill="hold">
                            <p:stCondLst>
                              <p:cond delay="3000"/>
                            </p:stCondLst>
                            <p:childTnLst>
                              <p:par>
                                <p:cTn id="15" presetID="55" presetClass="entr" presetSubtype="0"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0.70"/>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1000"/>
                                        <p:tgtEl>
                                          <p:spTgt spid="3">
                                            <p:txEl>
                                              <p:pRg st="1" end="1"/>
                                            </p:txEl>
                                          </p:spTgt>
                                        </p:tgtEl>
                                      </p:cBhvr>
                                    </p:animEffect>
                                  </p:childTnLst>
                                </p:cTn>
                              </p:par>
                            </p:childTnLst>
                          </p:cTn>
                        </p:par>
                        <p:par>
                          <p:cTn id="23" fill="hold">
                            <p:stCondLst>
                              <p:cond delay="4500"/>
                            </p:stCondLst>
                            <p:childTnLst>
                              <p:par>
                                <p:cTn id="24" presetID="55" presetClass="entr" presetSubtype="0" fill="hold" nodeType="afterEffect">
                                  <p:stCondLst>
                                    <p:cond delay="10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1000" fill="hold"/>
                                        <p:tgtEl>
                                          <p:spTgt spid="26"/>
                                        </p:tgtEl>
                                        <p:attrNameLst>
                                          <p:attrName>ppt_w</p:attrName>
                                        </p:attrNameLst>
                                      </p:cBhvr>
                                      <p:tavLst>
                                        <p:tav tm="0">
                                          <p:val>
                                            <p:strVal val="#ppt_w*0.70"/>
                                          </p:val>
                                        </p:tav>
                                        <p:tav tm="100000">
                                          <p:val>
                                            <p:strVal val="#ppt_w"/>
                                          </p:val>
                                        </p:tav>
                                      </p:tavLst>
                                    </p:anim>
                                    <p:anim calcmode="lin" valueType="num">
                                      <p:cBhvr>
                                        <p:cTn id="27" dur="1000" fill="hold"/>
                                        <p:tgtEl>
                                          <p:spTgt spid="26"/>
                                        </p:tgtEl>
                                        <p:attrNameLst>
                                          <p:attrName>ppt_h</p:attrName>
                                        </p:attrNameLst>
                                      </p:cBhvr>
                                      <p:tavLst>
                                        <p:tav tm="0">
                                          <p:val>
                                            <p:strVal val="#ppt_h"/>
                                          </p:val>
                                        </p:tav>
                                        <p:tav tm="100000">
                                          <p:val>
                                            <p:strVal val="#ppt_h"/>
                                          </p:val>
                                        </p:tav>
                                      </p:tavLst>
                                    </p:anim>
                                    <p:animEffect transition="in" filter="fade">
                                      <p:cBhvr>
                                        <p:cTn id="28" dur="1000"/>
                                        <p:tgtEl>
                                          <p:spTgt spid="26"/>
                                        </p:tgtEl>
                                      </p:cBhvr>
                                    </p:animEffect>
                                  </p:childTnLst>
                                </p:cTn>
                              </p:par>
                            </p:childTnLst>
                          </p:cTn>
                        </p:par>
                        <p:par>
                          <p:cTn id="29" fill="hold">
                            <p:stCondLst>
                              <p:cond delay="6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1000"/>
                                        <p:tgtEl>
                                          <p:spTgt spid="3">
                                            <p:txEl>
                                              <p:pRg st="2" end="2"/>
                                            </p:txEl>
                                          </p:spTgt>
                                        </p:tgtEl>
                                      </p:cBhvr>
                                    </p:animEffect>
                                  </p:childTnLst>
                                </p:cTn>
                              </p:par>
                            </p:childTnLst>
                          </p:cTn>
                        </p:par>
                        <p:par>
                          <p:cTn id="33" fill="hold">
                            <p:stCondLst>
                              <p:cond delay="7500"/>
                            </p:stCondLst>
                            <p:childTnLst>
                              <p:par>
                                <p:cTn id="34" presetID="55" presetClass="entr" presetSubtype="0" fill="hold" nodeType="afterEffect">
                                  <p:stCondLst>
                                    <p:cond delay="10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1000" fill="hold"/>
                                        <p:tgtEl>
                                          <p:spTgt spid="17"/>
                                        </p:tgtEl>
                                        <p:attrNameLst>
                                          <p:attrName>ppt_w</p:attrName>
                                        </p:attrNameLst>
                                      </p:cBhvr>
                                      <p:tavLst>
                                        <p:tav tm="0">
                                          <p:val>
                                            <p:strVal val="#ppt_w*0.70"/>
                                          </p:val>
                                        </p:tav>
                                        <p:tav tm="100000">
                                          <p:val>
                                            <p:strVal val="#ppt_w"/>
                                          </p:val>
                                        </p:tav>
                                      </p:tavLst>
                                    </p:anim>
                                    <p:anim calcmode="lin" valueType="num">
                                      <p:cBhvr>
                                        <p:cTn id="37" dur="1000" fill="hold"/>
                                        <p:tgtEl>
                                          <p:spTgt spid="17"/>
                                        </p:tgtEl>
                                        <p:attrNameLst>
                                          <p:attrName>ppt_h</p:attrName>
                                        </p:attrNameLst>
                                      </p:cBhvr>
                                      <p:tavLst>
                                        <p:tav tm="0">
                                          <p:val>
                                            <p:strVal val="#ppt_h"/>
                                          </p:val>
                                        </p:tav>
                                        <p:tav tm="100000">
                                          <p:val>
                                            <p:strVal val="#ppt_h"/>
                                          </p:val>
                                        </p:tav>
                                      </p:tavLst>
                                    </p:anim>
                                    <p:animEffect transition="in" filter="fade">
                                      <p:cBhvr>
                                        <p:cTn id="38" dur="1000"/>
                                        <p:tgtEl>
                                          <p:spTgt spid="17"/>
                                        </p:tgtEl>
                                      </p:cBhvr>
                                    </p:animEffect>
                                  </p:childTnLst>
                                </p:cTn>
                              </p:par>
                            </p:childTnLst>
                          </p:cTn>
                        </p:par>
                        <p:par>
                          <p:cTn id="39" fill="hold">
                            <p:stCondLst>
                              <p:cond delay="9500"/>
                            </p:stCondLst>
                            <p:childTnLst>
                              <p:par>
                                <p:cTn id="40" presetID="10" presetClass="exit" presetSubtype="0" fill="hold" nodeType="afterEffect">
                                  <p:stCondLst>
                                    <p:cond delay="0"/>
                                  </p:stCondLst>
                                  <p:childTnLst>
                                    <p:animEffect transition="out" filter="fade">
                                      <p:cBhvr>
                                        <p:cTn id="41" dur="1000"/>
                                        <p:tgtEl>
                                          <p:spTgt spid="29"/>
                                        </p:tgtEl>
                                      </p:cBhvr>
                                    </p:animEffect>
                                    <p:set>
                                      <p:cBhvr>
                                        <p:cTn id="42" dur="1" fill="hold">
                                          <p:stCondLst>
                                            <p:cond delay="999"/>
                                          </p:stCondLst>
                                        </p:cTn>
                                        <p:tgtEl>
                                          <p:spTgt spid="29"/>
                                        </p:tgtEl>
                                        <p:attrNameLst>
                                          <p:attrName>style.visibility</p:attrName>
                                        </p:attrNameLst>
                                      </p:cBhvr>
                                      <p:to>
                                        <p:strVal val="hidden"/>
                                      </p:to>
                                    </p:set>
                                  </p:childTnLst>
                                </p:cTn>
                              </p:par>
                            </p:childTnLst>
                          </p:cTn>
                        </p:par>
                        <p:par>
                          <p:cTn id="43" fill="hold">
                            <p:stCondLst>
                              <p:cond delay="10500"/>
                            </p:stCondLst>
                            <p:childTnLst>
                              <p:par>
                                <p:cTn id="44" presetID="10" presetClass="exit" presetSubtype="0" fill="hold" nodeType="afterEffect">
                                  <p:stCondLst>
                                    <p:cond delay="0"/>
                                  </p:stCondLst>
                                  <p:childTnLst>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500"/>
                                        <p:tgtEl>
                                          <p:spTgt spid="26"/>
                                        </p:tgtEl>
                                      </p:cBhvr>
                                    </p:animEffect>
                                    <p:set>
                                      <p:cBhvr>
                                        <p:cTn id="49" dur="1" fill="hold">
                                          <p:stCondLst>
                                            <p:cond delay="1499"/>
                                          </p:stCondLst>
                                        </p:cTn>
                                        <p:tgtEl>
                                          <p:spTgt spid="26"/>
                                        </p:tgtEl>
                                        <p:attrNameLst>
                                          <p:attrName>style.visibility</p:attrName>
                                        </p:attrNameLst>
                                      </p:cBhvr>
                                      <p:to>
                                        <p:strVal val="hidden"/>
                                      </p:to>
                                    </p:set>
                                  </p:childTnLst>
                                </p:cTn>
                              </p:par>
                            </p:childTnLst>
                          </p:cTn>
                        </p:par>
                        <p:par>
                          <p:cTn id="50" fill="hold">
                            <p:stCondLst>
                              <p:cond delay="12000"/>
                            </p:stCondLst>
                            <p:childTnLst>
                              <p:par>
                                <p:cTn id="51" presetID="10" presetClass="exit" presetSubtype="0" fill="hold" nodeType="afterEffect">
                                  <p:stCondLst>
                                    <p:cond delay="1000"/>
                                  </p:stCondLst>
                                  <p:childTnLst>
                                    <p:animEffect transition="out" filter="fade">
                                      <p:cBhvr>
                                        <p:cTn id="52" dur="1500"/>
                                        <p:tgtEl>
                                          <p:spTgt spid="17"/>
                                        </p:tgtEl>
                                      </p:cBhvr>
                                    </p:animEffect>
                                    <p:set>
                                      <p:cBhvr>
                                        <p:cTn id="53" dur="1" fill="hold">
                                          <p:stCondLst>
                                            <p:cond delay="1499"/>
                                          </p:stCondLst>
                                        </p:cTn>
                                        <p:tgtEl>
                                          <p:spTgt spid="1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500"/>
                                        <p:tgtEl>
                                          <p:spTgt spid="3">
                                            <p:txEl>
                                              <p:pRg st="0" end="0"/>
                                            </p:txEl>
                                          </p:spTgt>
                                        </p:tgtEl>
                                      </p:cBhvr>
                                    </p:animEffect>
                                    <p:set>
                                      <p:cBhvr>
                                        <p:cTn id="56" dur="1" fill="hold">
                                          <p:stCondLst>
                                            <p:cond delay="1499"/>
                                          </p:stCondLst>
                                        </p:cTn>
                                        <p:tgtEl>
                                          <p:spTgt spid="3">
                                            <p:txEl>
                                              <p:pRg st="0" end="0"/>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500"/>
                                        <p:tgtEl>
                                          <p:spTgt spid="3">
                                            <p:txEl>
                                              <p:pRg st="1" end="1"/>
                                            </p:txEl>
                                          </p:spTgt>
                                        </p:tgtEl>
                                      </p:cBhvr>
                                    </p:animEffect>
                                    <p:set>
                                      <p:cBhvr>
                                        <p:cTn id="59" dur="1" fill="hold">
                                          <p:stCondLst>
                                            <p:cond delay="1499"/>
                                          </p:stCondLst>
                                        </p:cTn>
                                        <p:tgtEl>
                                          <p:spTgt spid="3">
                                            <p:txEl>
                                              <p:pRg st="1" end="1"/>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500"/>
                                        <p:tgtEl>
                                          <p:spTgt spid="3">
                                            <p:txEl>
                                              <p:pRg st="2" end="2"/>
                                            </p:txEl>
                                          </p:spTgt>
                                        </p:tgtEl>
                                      </p:cBhvr>
                                    </p:animEffect>
                                    <p:set>
                                      <p:cBhvr>
                                        <p:cTn id="62" dur="1" fill="hold">
                                          <p:stCondLst>
                                            <p:cond delay="1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100000">
              <a:schemeClr val="bg1"/>
            </a:gs>
          </a:gsLst>
          <a:lin ang="5400000" scaled="0"/>
        </a:gradFill>
        <a:effectLst/>
      </p:bgPr>
    </p:bg>
    <p:spTree>
      <p:nvGrpSpPr>
        <p:cNvPr id="1" name=""/>
        <p:cNvGrpSpPr/>
        <p:nvPr/>
      </p:nvGrpSpPr>
      <p:grpSpPr>
        <a:xfrm>
          <a:off x="0" y="0"/>
          <a:ext cx="0" cy="0"/>
          <a:chOff x="0" y="0"/>
          <a:chExt cx="0" cy="0"/>
        </a:xfrm>
      </p:grpSpPr>
      <p:pic>
        <p:nvPicPr>
          <p:cNvPr id="5" name="Conveyer belt video">
            <a:hlinkClick r:id="" action="ppaction://media"/>
          </p:cNvPr>
          <p:cNvPicPr>
            <a:picLocks noChangeAspect="1"/>
          </p:cNvPicPr>
          <p:nvPr>
            <a:videoFile r:link="rId2"/>
            <p:extLst>
              <p:ext uri="{DAA4B4D4-6D71-4841-9C94-3DE7FCFB9230}">
                <p14:media xmlns:p14="http://schemas.microsoft.com/office/powerpoint/2010/main" r:embed="rId1">
                  <p14:fade in="500"/>
                </p14:media>
              </p:ext>
            </p:extLst>
          </p:nvPr>
        </p:nvPicPr>
        <p:blipFill rotWithShape="1">
          <a:blip r:embed="rId7"/>
          <a:srcRect b="16667"/>
          <a:stretch>
            <a:fillRect/>
          </a:stretch>
        </p:blipFill>
        <p:spPr>
          <a:xfrm>
            <a:off x="0" y="-1"/>
            <a:ext cx="12192000" cy="6858001"/>
          </a:xfrm>
          <a:prstGeom prst="rect">
            <a:avLst/>
          </a:prstGeom>
          <a:ln>
            <a:noFill/>
          </a:ln>
          <a:effectLst>
            <a:outerShdw blurRad="190500" algn="tl" rotWithShape="0">
              <a:srgbClr val="000000">
                <a:alpha val="70000"/>
              </a:srgbClr>
            </a:outerShdw>
          </a:effectLst>
        </p:spPr>
      </p:pic>
      <p:sp>
        <p:nvSpPr>
          <p:cNvPr id="8" name="The almighty box"/>
          <p:cNvSpPr txBox="1">
            <a:spLocks/>
          </p:cNvSpPr>
          <p:nvPr/>
        </p:nvSpPr>
        <p:spPr>
          <a:xfrm>
            <a:off x="1905000" y="3028325"/>
            <a:ext cx="8382000" cy="801350"/>
          </a:xfrm>
          <a:prstGeom prst="rect">
            <a:avLst/>
          </a:prstGeom>
        </p:spPr>
        <p:txBody>
          <a:bodyPr vert="horz" lIns="0" tIns="45720" rIns="0" bIns="45720" rtlCol="0" anchor="b">
            <a:noAutofit/>
          </a:bodyPr>
          <a:lstStyle>
            <a:lvl1pPr algn="l" defTabSz="914400" rtl="0" eaLnBrk="1" latinLnBrk="0" hangingPunct="1">
              <a:spcBef>
                <a:spcPct val="0"/>
              </a:spcBef>
              <a:buNone/>
              <a:defRPr lang="en-US" sz="4000" kern="1200" cap="all" spc="200" baseline="0" dirty="0">
                <a:solidFill>
                  <a:schemeClr val="tx1"/>
                </a:solidFill>
                <a:latin typeface="+mj-lt"/>
                <a:ea typeface="+mj-ea"/>
                <a:cs typeface="+mj-cs"/>
              </a:defRPr>
            </a:lvl1pPr>
          </a:lstStyle>
          <a:p>
            <a:pPr algn="ctr"/>
            <a:r>
              <a:rPr lang="en-US" dirty="0" smtClean="0"/>
              <a:t>The Almighty Box</a:t>
            </a:r>
            <a:endParaRPr lang="en-US" dirty="0"/>
          </a:p>
        </p:txBody>
      </p:sp>
      <p:sp>
        <p:nvSpPr>
          <p:cNvPr id="9" name="Which is the right box?"/>
          <p:cNvSpPr txBox="1">
            <a:spLocks/>
          </p:cNvSpPr>
          <p:nvPr/>
        </p:nvSpPr>
        <p:spPr>
          <a:xfrm>
            <a:off x="1905000" y="3028325"/>
            <a:ext cx="8382000" cy="801350"/>
          </a:xfrm>
          <a:prstGeom prst="rect">
            <a:avLst/>
          </a:prstGeom>
        </p:spPr>
        <p:txBody>
          <a:bodyPr vert="horz" lIns="0" tIns="45720" rIns="0" bIns="45720" rtlCol="0" anchor="b">
            <a:noAutofit/>
          </a:bodyPr>
          <a:lstStyle>
            <a:defPPr>
              <a:defRPr lang="en-US"/>
            </a:defPPr>
            <a:lvl1pPr algn="ctr">
              <a:spcBef>
                <a:spcPct val="0"/>
              </a:spcBef>
              <a:buNone/>
              <a:defRPr sz="4000" cap="all" spc="200" baseline="0">
                <a:latin typeface="+mj-lt"/>
                <a:ea typeface="+mj-ea"/>
                <a:cs typeface="+mj-cs"/>
              </a:defRPr>
            </a:lvl1pPr>
          </a:lstStyle>
          <a:p>
            <a:r>
              <a:rPr lang="en-US" dirty="0" smtClean="0"/>
              <a:t>Which Is </a:t>
            </a:r>
            <a:r>
              <a:rPr lang="en-US" dirty="0"/>
              <a:t>the right box?</a:t>
            </a:r>
          </a:p>
        </p:txBody>
      </p:sp>
      <p:sp>
        <p:nvSpPr>
          <p:cNvPr id="3" name="Not about the box"/>
          <p:cNvSpPr txBox="1"/>
          <p:nvPr/>
        </p:nvSpPr>
        <p:spPr>
          <a:xfrm>
            <a:off x="2135621" y="2967334"/>
            <a:ext cx="7920758" cy="923330"/>
          </a:xfrm>
          <a:prstGeom prst="rect">
            <a:avLst/>
          </a:prstGeom>
        </p:spPr>
        <p:txBody>
          <a:bodyPr vert="horz" lIns="0" tIns="45720" rIns="0" bIns="45720" rtlCol="0" anchor="b">
            <a:noAutofit/>
          </a:bodyPr>
          <a:lstStyle>
            <a:lvl1pPr algn="ctr">
              <a:spcBef>
                <a:spcPct val="0"/>
              </a:spcBef>
              <a:buNone/>
              <a:defRPr sz="5400" cap="all" spc="200" baseline="0">
                <a:solidFill>
                  <a:schemeClr val="accent1"/>
                </a:solidFill>
                <a:latin typeface="+mj-lt"/>
                <a:ea typeface="+mj-ea"/>
                <a:cs typeface="+mj-cs"/>
              </a:defRPr>
            </a:lvl1pPr>
          </a:lstStyle>
          <a:p>
            <a:r>
              <a:rPr lang="en-US" dirty="0"/>
              <a:t>It’s not about the box</a:t>
            </a:r>
          </a:p>
        </p:txBody>
      </p:sp>
      <p:pic>
        <p:nvPicPr>
          <p:cNvPr id="6" name="Blue box video">
            <a:hlinkClick r:id="" action="ppaction://media"/>
          </p:cNvPr>
          <p:cNvPicPr>
            <a:picLocks noChangeAspect="1"/>
          </p:cNvPicPr>
          <p:nvPr>
            <a:videoFile r:link="rId3"/>
            <p:extLst>
              <p:ext uri="{DAA4B4D4-6D71-4841-9C94-3DE7FCFB9230}">
                <p14:media xmlns:p14="http://schemas.microsoft.com/office/powerpoint/2010/main" r:embed="rId4">
                  <p14:trim end="0.9583"/>
                  <p14:fade in="1000" out="500"/>
                </p14:media>
              </p:ext>
            </p:extLst>
          </p:nvPr>
        </p:nvPicPr>
        <p:blipFill rotWithShape="1">
          <a:blip r:embed="rId8"/>
          <a:srcRect t="13222" b="3439"/>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463347"/>
      </p:ext>
    </p:extLst>
  </p:cSld>
  <p:clrMapOvr>
    <a:masterClrMapping/>
  </p:clrMapOvr>
  <mc:AlternateContent xmlns:mc="http://schemas.openxmlformats.org/markup-compatibility/2006" xmlns:p14="http://schemas.microsoft.com/office/powerpoint/2010/main">
    <mc:Choice Requires="p14">
      <p:transition spd="slow" p14:dur="1200" advTm="21000">
        <p14:flip dir="r"/>
      </p:transition>
    </mc:Choice>
    <mc:Fallback xmlns="">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3999" fill="hold"/>
                                        <p:tgtEl>
                                          <p:spTgt spid="6"/>
                                        </p:tgtEl>
                                      </p:cBhvr>
                                    </p:cmd>
                                  </p:childTnLst>
                                </p:cTn>
                              </p:par>
                            </p:childTnLst>
                          </p:cTn>
                        </p:par>
                        <p:par>
                          <p:cTn id="11" fill="hold">
                            <p:stCondLst>
                              <p:cond delay="4999"/>
                            </p:stCondLst>
                            <p:childTnLst>
                              <p:par>
                                <p:cTn id="12" presetID="10" presetClass="exit" presetSubtype="0" fill="hold" nodeType="afterEffect">
                                  <p:stCondLst>
                                    <p:cond delay="150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md type="call" cmd="stop">
                                      <p:cBhvr>
                                        <p:cTn id="15" dur="1">
                                          <p:stCondLst>
                                            <p:cond delay="499"/>
                                          </p:stCondLst>
                                        </p:cTn>
                                        <p:tgtEl>
                                          <p:spTgt spid="6"/>
                                        </p:tgtEl>
                                      </p:cBhvr>
                                    </p:cmd>
                                  </p:childTnLst>
                                </p:cTn>
                              </p:par>
                            </p:childTnLst>
                          </p:cTn>
                        </p:par>
                        <p:par>
                          <p:cTn id="16" fill="hold">
                            <p:stCondLst>
                              <p:cond delay="6999"/>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1000"/>
                                        <p:tgtEl>
                                          <p:spTgt spid="8"/>
                                        </p:tgtEl>
                                      </p:cBhvr>
                                    </p:animEffect>
                                  </p:childTnLst>
                                </p:cTn>
                              </p:par>
                            </p:childTnLst>
                          </p:cTn>
                        </p:par>
                        <p:par>
                          <p:cTn id="20" fill="hold">
                            <p:stCondLst>
                              <p:cond delay="7999"/>
                            </p:stCondLst>
                            <p:childTnLst>
                              <p:par>
                                <p:cTn id="21" presetID="10" presetClass="exit" presetSubtype="0" fill="hold" grpId="1" nodeType="afterEffect">
                                  <p:stCondLst>
                                    <p:cond delay="200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10499"/>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mediacall" presetSubtype="0" fill="hold" nodeType="withEffect">
                                  <p:stCondLst>
                                    <p:cond delay="0"/>
                                  </p:stCondLst>
                                  <p:childTnLst>
                                    <p:cmd type="call" cmd="playFrom(0.0)">
                                      <p:cBhvr>
                                        <p:cTn id="29" dur="4000" fill="hold"/>
                                        <p:tgtEl>
                                          <p:spTgt spid="5"/>
                                        </p:tgtEl>
                                      </p:cBhvr>
                                    </p:cmd>
                                  </p:childTnLst>
                                </p:cTn>
                              </p:par>
                            </p:childTnLst>
                          </p:cTn>
                        </p:par>
                        <p:par>
                          <p:cTn id="30" fill="hold">
                            <p:stCondLst>
                              <p:cond delay="14499"/>
                            </p:stCondLst>
                            <p:childTnLst>
                              <p:par>
                                <p:cTn id="31" presetID="10" presetClass="exit" presetSubtype="0" fill="hold" nodeType="after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md type="call" cmd="stop">
                                      <p:cBhvr>
                                        <p:cTn id="34" dur="1">
                                          <p:stCondLst>
                                            <p:cond delay="499"/>
                                          </p:stCondLst>
                                        </p:cTn>
                                        <p:tgtEl>
                                          <p:spTgt spid="5"/>
                                        </p:tgtEl>
                                      </p:cBhvr>
                                    </p:cmd>
                                  </p:childTnLst>
                                </p:cTn>
                              </p:par>
                            </p:childTnLst>
                          </p:cTn>
                        </p:par>
                        <p:par>
                          <p:cTn id="35" fill="hold">
                            <p:stCondLst>
                              <p:cond delay="14999"/>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1000"/>
                                        <p:tgtEl>
                                          <p:spTgt spid="9"/>
                                        </p:tgtEl>
                                      </p:cBhvr>
                                    </p:animEffect>
                                  </p:childTnLst>
                                </p:cTn>
                              </p:par>
                            </p:childTnLst>
                          </p:cTn>
                        </p:par>
                        <p:par>
                          <p:cTn id="39" fill="hold">
                            <p:stCondLst>
                              <p:cond delay="15999"/>
                            </p:stCondLst>
                            <p:childTnLst>
                              <p:par>
                                <p:cTn id="40" presetID="10" presetClass="exit" presetSubtype="0" fill="hold" grpId="1" nodeType="afterEffect">
                                  <p:stCondLst>
                                    <p:cond delay="200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par>
                          <p:cTn id="43" fill="hold">
                            <p:stCondLst>
                              <p:cond delay="18499"/>
                            </p:stCondLst>
                            <p:childTnLst>
                              <p:par>
                                <p:cTn id="44" presetID="10" presetClass="entr" presetSubtype="0" fill="hold" grpId="0" nodeType="afterEffect">
                                  <p:stCondLst>
                                    <p:cond delay="10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6"/>
                </p:tgtEl>
              </p:cMediaNode>
            </p:video>
            <p:video>
              <p:cMediaNode vol="80000">
                <p:cTn id="48" fill="hold" display="0">
                  <p:stCondLst>
                    <p:cond delay="indefinite"/>
                  </p:stCondLst>
                </p:cTn>
                <p:tgtEl>
                  <p:spTgt spid="5"/>
                </p:tgtEl>
              </p:cMediaNode>
            </p:video>
          </p:childTnLst>
        </p:cTn>
      </p:par>
    </p:tnLst>
    <p:bldLst>
      <p:bldP spid="8" grpId="0"/>
      <p:bldP spid="8" grpId="1"/>
      <p:bldP spid="9" grpId="0"/>
      <p:bldP spid="9"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Fit the person—not the Box</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93739066"/>
              </p:ext>
            </p:extLst>
          </p:nvPr>
        </p:nvGraphicFramePr>
        <p:xfrm>
          <a:off x="2224088" y="1697038"/>
          <a:ext cx="7910512" cy="4646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94CC7646-A3C1-4369-BBA0-4B16B4A0842E}" type="slidenum">
              <a:rPr lang="en-US" smtClean="0"/>
              <a:pPr/>
              <a:t>6</a:t>
            </a:fld>
            <a:endParaRPr lang="en-US"/>
          </a:p>
        </p:txBody>
      </p:sp>
    </p:spTree>
    <p:extLst>
      <p:ext uri="{BB962C8B-B14F-4D97-AF65-F5344CB8AC3E}">
        <p14:creationId xmlns:p14="http://schemas.microsoft.com/office/powerpoint/2010/main" val="1524746613"/>
      </p:ext>
    </p:extLst>
  </p:cSld>
  <p:clrMapOvr>
    <a:masterClrMapping/>
  </p:clrMapOvr>
  <mc:AlternateContent xmlns:mc="http://schemas.openxmlformats.org/markup-compatibility/2006" xmlns:p14="http://schemas.microsoft.com/office/powerpoint/2010/main">
    <mc:Choice Requires="p14">
      <p:transition spd="slow" p14:dur="1200" advTm="5000">
        <p14:flip dir="r"/>
      </p:transition>
    </mc:Choice>
    <mc:Fallback xmlns="">
      <p:transition spd="slow" advTm="4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Design considerations</a:t>
            </a:r>
            <a:endParaRPr lang="en-US" dirty="0"/>
          </a:p>
        </p:txBody>
      </p:sp>
      <p:sp>
        <p:nvSpPr>
          <p:cNvPr id="4" name="Content Placeholder 3"/>
          <p:cNvSpPr>
            <a:spLocks noGrp="1"/>
          </p:cNvSpPr>
          <p:nvPr>
            <p:ph sz="half" idx="1"/>
          </p:nvPr>
        </p:nvSpPr>
        <p:spPr/>
        <p:txBody>
          <a:bodyPr/>
          <a:lstStyle/>
          <a:p>
            <a:pPr lvl="1"/>
            <a:r>
              <a:rPr lang="en-US" dirty="0" smtClean="0"/>
              <a:t>What Creates a </a:t>
            </a:r>
            <a:r>
              <a:rPr lang="en-US" dirty="0" smtClean="0">
                <a:solidFill>
                  <a:schemeClr val="accent1"/>
                </a:solidFill>
              </a:rPr>
              <a:t>Connection</a:t>
            </a:r>
            <a:r>
              <a:rPr lang="en-US" dirty="0" smtClean="0"/>
              <a:t>?</a:t>
            </a:r>
            <a:endParaRPr lang="en-US" dirty="0"/>
          </a:p>
        </p:txBody>
      </p:sp>
      <p:graphicFrame>
        <p:nvGraphicFramePr>
          <p:cNvPr id="8" name="Content Placeholder 12"/>
          <p:cNvGraphicFramePr>
            <a:graphicFrameLocks noGrp="1"/>
          </p:cNvGraphicFramePr>
          <p:nvPr>
            <p:ph sz="half" idx="2"/>
            <p:extLst>
              <p:ext uri="{D42A27DB-BD31-4B8C-83A1-F6EECF244321}">
                <p14:modId xmlns:p14="http://schemas.microsoft.com/office/powerpoint/2010/main" val="1079103995"/>
              </p:ext>
            </p:extLst>
          </p:nvPr>
        </p:nvGraphicFramePr>
        <p:xfrm>
          <a:off x="4906963" y="1308100"/>
          <a:ext cx="5227637" cy="509270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12"/>
          </p:nvPr>
        </p:nvSpPr>
        <p:spPr/>
        <p:txBody>
          <a:bodyPr/>
          <a:lstStyle/>
          <a:p>
            <a:fld id="{94CC7646-A3C1-4369-BBA0-4B16B4A0842E}" type="slidenum">
              <a:rPr lang="en-US" smtClean="0"/>
              <a:pPr/>
              <a:t>7</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1200" advTm="5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Current trends</a:t>
            </a:r>
            <a:endParaRPr lang="en-US" dirty="0"/>
          </a:p>
        </p:txBody>
      </p:sp>
      <p:graphicFrame>
        <p:nvGraphicFramePr>
          <p:cNvPr id="29" name="Content Placeholder 3"/>
          <p:cNvGraphicFramePr>
            <a:graphicFrameLocks noGrp="1"/>
          </p:cNvGraphicFramePr>
          <p:nvPr>
            <p:ph idx="1"/>
            <p:extLst>
              <p:ext uri="{D42A27DB-BD31-4B8C-83A1-F6EECF244321}">
                <p14:modId xmlns:p14="http://schemas.microsoft.com/office/powerpoint/2010/main" val="2866955663"/>
              </p:ext>
            </p:extLst>
          </p:nvPr>
        </p:nvGraphicFramePr>
        <p:xfrm>
          <a:off x="2224088" y="1697038"/>
          <a:ext cx="7910512" cy="4646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94CC7646-A3C1-4369-BBA0-4B16B4A0842E}" type="slidenum">
              <a:rPr lang="en-US" smtClean="0"/>
              <a:pPr/>
              <a:t>8</a:t>
            </a:fld>
            <a:endParaRPr lang="en-US"/>
          </a:p>
        </p:txBody>
      </p:sp>
    </p:spTree>
    <p:extLst>
      <p:ext uri="{BB962C8B-B14F-4D97-AF65-F5344CB8AC3E}">
        <p14:creationId xmlns:p14="http://schemas.microsoft.com/office/powerpoint/2010/main" val="1349842192"/>
      </p:ext>
    </p:extLst>
  </p:cSld>
  <p:clrMapOvr>
    <a:masterClrMapping/>
  </p:clrMapOvr>
  <mc:AlternateContent xmlns:mc="http://schemas.openxmlformats.org/markup-compatibility/2006" xmlns:p14="http://schemas.microsoft.com/office/powerpoint/2010/main">
    <mc:Choice Requires="p14">
      <p:transition spd="slow" p14:dur="1200" advTm="8000">
        <p14:flip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graphicEl>
                                              <a:dgm id="{DADAB537-D15A-46A9-8A0D-C2AC82A95441}"/>
                                            </p:graphicEl>
                                          </p:spTgt>
                                        </p:tgtEl>
                                        <p:attrNameLst>
                                          <p:attrName>style.visibility</p:attrName>
                                        </p:attrNameLst>
                                      </p:cBhvr>
                                      <p:to>
                                        <p:strVal val="visible"/>
                                      </p:to>
                                    </p:set>
                                    <p:animEffect transition="in" filter="wipe(left)">
                                      <p:cBhvr>
                                        <p:cTn id="7" dur="1000"/>
                                        <p:tgtEl>
                                          <p:spTgt spid="29">
                                            <p:graphicEl>
                                              <a:dgm id="{DADAB537-D15A-46A9-8A0D-C2AC82A95441}"/>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9">
                                            <p:graphicEl>
                                              <a:dgm id="{E8DBE2FA-818C-47B7-BFFA-99B9D73C7437}"/>
                                            </p:graphicEl>
                                          </p:spTgt>
                                        </p:tgtEl>
                                        <p:attrNameLst>
                                          <p:attrName>style.visibility</p:attrName>
                                        </p:attrNameLst>
                                      </p:cBhvr>
                                      <p:to>
                                        <p:strVal val="visible"/>
                                      </p:to>
                                    </p:set>
                                    <p:animEffect transition="in" filter="wipe(left)">
                                      <p:cBhvr>
                                        <p:cTn id="11" dur="1000"/>
                                        <p:tgtEl>
                                          <p:spTgt spid="29">
                                            <p:graphicEl>
                                              <a:dgm id="{E8DBE2FA-818C-47B7-BFFA-99B9D73C7437}"/>
                                            </p:graphic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9">
                                            <p:graphicEl>
                                              <a:dgm id="{CDE9B708-22AA-4DB5-9C79-A0CA2924A224}"/>
                                            </p:graphicEl>
                                          </p:spTgt>
                                        </p:tgtEl>
                                        <p:attrNameLst>
                                          <p:attrName>style.visibility</p:attrName>
                                        </p:attrNameLst>
                                      </p:cBhvr>
                                      <p:to>
                                        <p:strVal val="visible"/>
                                      </p:to>
                                    </p:set>
                                    <p:animEffect transition="in" filter="wipe(left)">
                                      <p:cBhvr>
                                        <p:cTn id="15" dur="1000"/>
                                        <p:tgtEl>
                                          <p:spTgt spid="29">
                                            <p:graphicEl>
                                              <a:dgm id="{CDE9B708-22AA-4DB5-9C79-A0CA2924A224}"/>
                                            </p:graphic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29">
                                            <p:graphicEl>
                                              <a:dgm id="{46D6BFE3-021E-4BFB-92AF-6963BFD0ADF0}"/>
                                            </p:graphicEl>
                                          </p:spTgt>
                                        </p:tgtEl>
                                        <p:attrNameLst>
                                          <p:attrName>style.visibility</p:attrName>
                                        </p:attrNameLst>
                                      </p:cBhvr>
                                      <p:to>
                                        <p:strVal val="visible"/>
                                      </p:to>
                                    </p:set>
                                    <p:animEffect transition="in" filter="wipe(left)">
                                      <p:cBhvr>
                                        <p:cTn id="19" dur="1000"/>
                                        <p:tgtEl>
                                          <p:spTgt spid="29">
                                            <p:graphicEl>
                                              <a:dgm id="{46D6BFE3-021E-4BFB-92AF-6963BFD0ADF0}"/>
                                            </p:graphic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29">
                                            <p:graphicEl>
                                              <a:dgm id="{169361D5-07DF-497C-92D8-1606772B56C1}"/>
                                            </p:graphicEl>
                                          </p:spTgt>
                                        </p:tgtEl>
                                        <p:attrNameLst>
                                          <p:attrName>style.visibility</p:attrName>
                                        </p:attrNameLst>
                                      </p:cBhvr>
                                      <p:to>
                                        <p:strVal val="visible"/>
                                      </p:to>
                                    </p:set>
                                    <p:animEffect transition="in" filter="wipe(left)">
                                      <p:cBhvr>
                                        <p:cTn id="23" dur="1000"/>
                                        <p:tgtEl>
                                          <p:spTgt spid="29">
                                            <p:graphicEl>
                                              <a:dgm id="{169361D5-07DF-497C-92D8-1606772B56C1}"/>
                                            </p:graphicEl>
                                          </p:spTgt>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29">
                                            <p:graphicEl>
                                              <a:dgm id="{A79DAD9D-CEA2-4A56-AEC5-06029B40416A}"/>
                                            </p:graphicEl>
                                          </p:spTgt>
                                        </p:tgtEl>
                                        <p:attrNameLst>
                                          <p:attrName>style.visibility</p:attrName>
                                        </p:attrNameLst>
                                      </p:cBhvr>
                                      <p:to>
                                        <p:strVal val="visible"/>
                                      </p:to>
                                    </p:set>
                                    <p:animEffect transition="in" filter="wipe(left)">
                                      <p:cBhvr>
                                        <p:cTn id="27" dur="1000"/>
                                        <p:tgtEl>
                                          <p:spTgt spid="29">
                                            <p:graphicEl>
                                              <a:dgm id="{A79DAD9D-CEA2-4A56-AEC5-06029B4041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Choices</a:t>
            </a:r>
            <a:endParaRPr lang="en-US" dirty="0"/>
          </a:p>
        </p:txBody>
      </p:sp>
      <p:sp>
        <p:nvSpPr>
          <p:cNvPr id="3" name="Content Placeholder 2"/>
          <p:cNvSpPr>
            <a:spLocks noGrp="1"/>
          </p:cNvSpPr>
          <p:nvPr>
            <p:ph idx="1"/>
          </p:nvPr>
        </p:nvSpPr>
        <p:spPr/>
        <p:txBody>
          <a:bodyPr>
            <a:normAutofit/>
          </a:bodyPr>
          <a:lstStyle/>
          <a:p>
            <a:r>
              <a:rPr lang="en-US" dirty="0" smtClean="0"/>
              <a:t>Shape, color, and content are all important</a:t>
            </a:r>
          </a:p>
          <a:p>
            <a:pPr lvl="1"/>
            <a:r>
              <a:rPr lang="en-US" dirty="0" smtClean="0"/>
              <a:t>The key is to </a:t>
            </a:r>
            <a:r>
              <a:rPr lang="en-US" dirty="0">
                <a:solidFill>
                  <a:schemeClr val="accent1"/>
                </a:solidFill>
              </a:rPr>
              <a:t>be selective </a:t>
            </a:r>
            <a:r>
              <a:rPr lang="en-US" dirty="0" smtClean="0"/>
              <a:t>and make </a:t>
            </a:r>
            <a:r>
              <a:rPr lang="en-US" dirty="0">
                <a:solidFill>
                  <a:schemeClr val="accent1"/>
                </a:solidFill>
              </a:rPr>
              <a:t>effective</a:t>
            </a:r>
            <a:r>
              <a:rPr lang="en-US" dirty="0" smtClean="0"/>
              <a:t> choices</a:t>
            </a:r>
          </a:p>
          <a:p>
            <a:pPr lvl="1"/>
            <a:r>
              <a:rPr lang="en-US" dirty="0" smtClean="0"/>
              <a:t>Every element must serve a purpose</a:t>
            </a:r>
          </a:p>
          <a:p>
            <a:pPr lvl="2"/>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94CC7646-A3C1-4369-BBA0-4B16B4A0842E}" type="slidenum">
              <a:rPr lang="en-US" smtClean="0"/>
              <a:t>9</a:t>
            </a:fld>
            <a:endParaRPr lang="en-US"/>
          </a:p>
        </p:txBody>
      </p:sp>
      <p:graphicFrame>
        <p:nvGraphicFramePr>
          <p:cNvPr id="8" name="Content Placeholder 7"/>
          <p:cNvGraphicFramePr>
            <a:graphicFrameLocks noGrp="1"/>
          </p:cNvGraphicFramePr>
          <p:nvPr>
            <p:ph idx="13"/>
            <p:extLst>
              <p:ext uri="{D42A27DB-BD31-4B8C-83A1-F6EECF244321}">
                <p14:modId xmlns:p14="http://schemas.microsoft.com/office/powerpoint/2010/main" val="2145272916"/>
              </p:ext>
            </p:extLst>
          </p:nvPr>
        </p:nvGraphicFramePr>
        <p:xfrm>
          <a:off x="2224088" y="3630613"/>
          <a:ext cx="7910512" cy="2713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0354542"/>
      </p:ext>
    </p:extLst>
  </p:cSld>
  <p:clrMapOvr>
    <a:masterClrMapping/>
  </p:clrMapOvr>
  <mc:AlternateContent xmlns:mc="http://schemas.openxmlformats.org/markup-compatibility/2006" xmlns:p14="http://schemas.microsoft.com/office/powerpoint/2010/main">
    <mc:Choice Requires="p14">
      <p:transition spd="slow" p14:dur="1200" advTm="5000">
        <p14:flip dir="r"/>
      </p:transition>
    </mc:Choice>
    <mc:Fallback xmlns="">
      <p:transition spd="slow" advTm="4000">
        <p:fade/>
      </p:transition>
    </mc:Fallback>
  </mc:AlternateContent>
  <p:timing>
    <p:tnLst>
      <p:par>
        <p:cTn id="1" dur="indefinite" restart="never" nodeType="tmRoot"/>
      </p:par>
    </p:tnLst>
  </p:timing>
</p:sld>
</file>

<file path=ppt/theme/theme1.xml><?xml version="1.0" encoding="utf-8"?>
<a:theme xmlns:a="http://schemas.openxmlformats.org/drawingml/2006/main" name="Contoso">
  <a:themeElements>
    <a:clrScheme name="Theme Colors">
      <a:dk1>
        <a:srgbClr val="595959"/>
      </a:dk1>
      <a:lt1>
        <a:sysClr val="window" lastClr="FFFFFF"/>
      </a:lt1>
      <a:dk2>
        <a:srgbClr val="000000"/>
      </a:dk2>
      <a:lt2>
        <a:srgbClr val="D8D8D8"/>
      </a:lt2>
      <a:accent1>
        <a:srgbClr val="EB4B47"/>
      </a:accent1>
      <a:accent2>
        <a:srgbClr val="6B6B7E"/>
      </a:accent2>
      <a:accent3>
        <a:srgbClr val="D9AB19"/>
      </a:accent3>
      <a:accent4>
        <a:srgbClr val="8CA656"/>
      </a:accent4>
      <a:accent5>
        <a:srgbClr val="3A3A44"/>
      </a:accent5>
      <a:accent6>
        <a:srgbClr val="92006C"/>
      </a:accent6>
      <a:hlink>
        <a:srgbClr val="AF4A0D"/>
      </a:hlink>
      <a:folHlink>
        <a:srgbClr val="B58E15"/>
      </a:folHlink>
    </a:clrScheme>
    <a:fontScheme name="Custom 2">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D8C07ABC94BA4E998089D5E6B1289F" ma:contentTypeVersion="9" ma:contentTypeDescription="Create a new document." ma:contentTypeScope="" ma:versionID="ca0f2c425ae20b25fe4cc96f402139b3">
  <xsd:schema xmlns:xsd="http://www.w3.org/2001/XMLSchema" xmlns:xs="http://www.w3.org/2001/XMLSchema" xmlns:p="http://schemas.microsoft.com/office/2006/metadata/properties" xmlns:ns2="ce461b8b-6f38-4841-98fb-1583b93f96f3" xmlns:ns3="0ff863c6-4f13-44f6-88c9-b0421a3b8ee8" targetNamespace="http://schemas.microsoft.com/office/2006/metadata/properties" ma:root="true" ma:fieldsID="b669d8b78c778cc47420c73c88f3e023" ns2:_="" ns3:_="">
    <xsd:import namespace="ce461b8b-6f38-4841-98fb-1583b93f96f3"/>
    <xsd:import namespace="0ff863c6-4f13-44f6-88c9-b0421a3b8e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61b8b-6f38-4841-98fb-1583b93f96f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f863c6-4f13-44f6-88c9-b0421a3b8ee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990123-C7A3-4568-BC2C-CC2D197E6748}"/>
</file>

<file path=customXml/itemProps2.xml><?xml version="1.0" encoding="utf-8"?>
<ds:datastoreItem xmlns:ds="http://schemas.openxmlformats.org/officeDocument/2006/customXml" ds:itemID="{482D6C49-1858-48F0-8DEC-074599B8AB8D}"/>
</file>

<file path=customXml/itemProps3.xml><?xml version="1.0" encoding="utf-8"?>
<ds:datastoreItem xmlns:ds="http://schemas.openxmlformats.org/officeDocument/2006/customXml" ds:itemID="{F724EDDC-0E5D-4045-891B-3AC67A6CCF66}"/>
</file>

<file path=docProps/app.xml><?xml version="1.0" encoding="utf-8"?>
<Properties xmlns="http://schemas.openxmlformats.org/officeDocument/2006/extended-properties" xmlns:vt="http://schemas.openxmlformats.org/officeDocument/2006/docPropsVTypes">
  <Template>Contoso</Template>
  <TotalTime>895</TotalTime>
  <Words>425</Words>
  <Application>Microsoft Office PowerPoint</Application>
  <PresentationFormat>Widescreen</PresentationFormat>
  <Paragraphs>82</Paragraphs>
  <Slides>10</Slides>
  <Notes>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Constantia</vt:lpstr>
      <vt:lpstr>Contoso</vt:lpstr>
      <vt:lpstr>2012 Packaging project</vt:lpstr>
      <vt:lpstr>Project team</vt:lpstr>
      <vt:lpstr>Project scope</vt:lpstr>
      <vt:lpstr>Emotional Connection</vt:lpstr>
      <vt:lpstr>PowerPoint Presentation</vt:lpstr>
      <vt:lpstr>Fit the person—not the Box</vt:lpstr>
      <vt:lpstr>Design considerations</vt:lpstr>
      <vt:lpstr>Current trends</vt:lpstr>
      <vt:lpstr>Making Choices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and Legal Compliance Overview</dc:title>
  <dc:creator>Garth Fort</dc:creator>
  <cp:lastModifiedBy>Garth Fort</cp:lastModifiedBy>
  <cp:revision>229</cp:revision>
  <dcterms:created xsi:type="dcterms:W3CDTF">2012-01-22T15:36:38Z</dcterms:created>
  <dcterms:modified xsi:type="dcterms:W3CDTF">2012-07-31T18:15:28Z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0x010100FAD8C07ABC94BA4E998089D5E6B1289F</vt:lpwstr>
  </property>
</Properties>
</file>